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c88325100140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8ed3e9c3d14ccd"/>
  </p:sldMasterIdLst>
  <p:sldIdLst>
    <p:sldId xmlns:r="http://schemas.openxmlformats.org/officeDocument/2006/relationships" id="256" r:id="R552b9dccf5d44257"/>
    <p:sldId xmlns:r="http://schemas.openxmlformats.org/officeDocument/2006/relationships" id="257" r:id="R5e07158ffaa346eb"/>
    <p:sldId xmlns:r="http://schemas.openxmlformats.org/officeDocument/2006/relationships" id="258" r:id="Re1db99f7ee734ba0"/>
    <p:sldId xmlns:r="http://schemas.openxmlformats.org/officeDocument/2006/relationships" id="259" r:id="Rde35d031b99d4742"/>
    <p:sldId xmlns:r="http://schemas.openxmlformats.org/officeDocument/2006/relationships" id="260" r:id="R1a79c6c1cf324f9c"/>
    <p:sldId xmlns:r="http://schemas.openxmlformats.org/officeDocument/2006/relationships" id="261" r:id="Rc57a42d62aa44227"/>
    <p:sldId xmlns:r="http://schemas.openxmlformats.org/officeDocument/2006/relationships" id="262" r:id="R9ca4b20c5bc64e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8ed3e9c3d14ccd" /><Relationship Type="http://schemas.openxmlformats.org/officeDocument/2006/relationships/slide" Target="/ppt/slides/slide1.xml" Id="R552b9dccf5d44257" /><Relationship Type="http://schemas.openxmlformats.org/officeDocument/2006/relationships/slide" Target="/ppt/slides/slide2.xml" Id="R5e07158ffaa346eb" /><Relationship Type="http://schemas.openxmlformats.org/officeDocument/2006/relationships/slide" Target="/ppt/slides/slide3.xml" Id="Re1db99f7ee734ba0" /><Relationship Type="http://schemas.openxmlformats.org/officeDocument/2006/relationships/slide" Target="/ppt/slides/slide4.xml" Id="Rde35d031b99d4742" /><Relationship Type="http://schemas.openxmlformats.org/officeDocument/2006/relationships/slide" Target="/ppt/slides/slide5.xml" Id="R1a79c6c1cf324f9c" /><Relationship Type="http://schemas.openxmlformats.org/officeDocument/2006/relationships/slide" Target="/ppt/slides/slide6.xml" Id="Rc57a42d62aa44227" /><Relationship Type="http://schemas.openxmlformats.org/officeDocument/2006/relationships/slide" Target="/ppt/slides/slide7.xml" Id="R9ca4b20c5bc64e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aaf443cdd248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33ebb116b4045" /><Relationship Type="http://schemas.openxmlformats.org/officeDocument/2006/relationships/theme" Target="/ppt/slideMasters/theme/theme1.xml" Id="R1d4d88f33d9f40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233ebb116b40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a09a9a21e47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25cc730c941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4c4ee3e8945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c9f97b73d40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cafe34a914b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adb2a6f4c48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ec0c1200d45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VARP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VARP EIENDOM AS ble etablert [år] og holder til i Vikersund.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23 082 720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1 035 501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14 905 307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35 462 812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KJEMPERUD VEGARD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SØNJU REIER ANDRÉ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SØNJU RUNE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PETTER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Nedmarken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3370 Vikersund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78 64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990 698 511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VARP EIENDOM AS</a:t>
            </a:r>
          </a:p>
        </p:txBody>
      </p:sp>
    </p:spTree>
  </p:cSld>
  <p:clrMapOvr>
    <a:masterClrMapping xmlns:a="http://schemas.openxmlformats.org/drawingml/2006/main"/>
  </p:clrMapOvr>
</p:sld>
</file>