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cb934b8d5e54b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15e65327fe447a"/>
  </p:sldMasterIdLst>
  <p:sldIdLst>
    <p:sldId xmlns:r="http://schemas.openxmlformats.org/officeDocument/2006/relationships" id="256" r:id="R97b4463f720d4253"/>
    <p:sldId xmlns:r="http://schemas.openxmlformats.org/officeDocument/2006/relationships" id="257" r:id="R6b5f72ed75c04d98"/>
    <p:sldId xmlns:r="http://schemas.openxmlformats.org/officeDocument/2006/relationships" id="258" r:id="Rf0c195560c434c94"/>
    <p:sldId xmlns:r="http://schemas.openxmlformats.org/officeDocument/2006/relationships" id="259" r:id="R5c58b6476cf7432b"/>
    <p:sldId xmlns:r="http://schemas.openxmlformats.org/officeDocument/2006/relationships" id="260" r:id="Rb7c41bbf385f4399"/>
    <p:sldId xmlns:r="http://schemas.openxmlformats.org/officeDocument/2006/relationships" id="261" r:id="R50db54b7e0f34c00"/>
    <p:sldId xmlns:r="http://schemas.openxmlformats.org/officeDocument/2006/relationships" id="262" r:id="Rf4dcefcfb4c643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15e65327fe447a" /><Relationship Type="http://schemas.openxmlformats.org/officeDocument/2006/relationships/slide" Target="/ppt/slides/slide1.xml" Id="R97b4463f720d4253" /><Relationship Type="http://schemas.openxmlformats.org/officeDocument/2006/relationships/slide" Target="/ppt/slides/slide2.xml" Id="R6b5f72ed75c04d98" /><Relationship Type="http://schemas.openxmlformats.org/officeDocument/2006/relationships/slide" Target="/ppt/slides/slide3.xml" Id="Rf0c195560c434c94" /><Relationship Type="http://schemas.openxmlformats.org/officeDocument/2006/relationships/slide" Target="/ppt/slides/slide4.xml" Id="R5c58b6476cf7432b" /><Relationship Type="http://schemas.openxmlformats.org/officeDocument/2006/relationships/slide" Target="/ppt/slides/slide5.xml" Id="Rb7c41bbf385f4399" /><Relationship Type="http://schemas.openxmlformats.org/officeDocument/2006/relationships/slide" Target="/ppt/slides/slide6.xml" Id="R50db54b7e0f34c00" /><Relationship Type="http://schemas.openxmlformats.org/officeDocument/2006/relationships/slide" Target="/ppt/slides/slide7.xml" Id="Rf4dcefcfb4c643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7a5a1ce8714a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dd0cbdf8ff4f6d" /><Relationship Type="http://schemas.openxmlformats.org/officeDocument/2006/relationships/theme" Target="/ppt/slideMasters/theme/theme1.xml" Id="R974812f8a18942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dd0cbdf8ff4f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07ae10fc2044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fba0b2f61540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6999aca2f041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eeec70287741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83ec056261455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94b8891491404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56b71f761541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FEVANG RØR &amp; MONTERING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FEVANG RØR &amp; MONTERING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FEVANG RØR &amp; MONTERING AS ble etablert [år] og holder til i Stokke.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FEVANG RØR &amp; MONTERING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FEVANG RØR &amp; MONTERING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FEVANG RØR &amp; MONTERING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4 928 453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−257 383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−225 060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1 412 737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1 972 548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FEVANG RØR &amp; MONTERING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FEVANG KJELL 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FEVANG RØR &amp; MONTERING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Borgeskogsvingen 13A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3160 Stokke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kjellgunnar@fevang.biz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fevangror.no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990 725 721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FEVANG RØR &amp; MONTERING AS</a:t>
            </a:r>
          </a:p>
        </p:txBody>
      </p:sp>
    </p:spTree>
  </p:cSld>
  <p:clrMapOvr>
    <a:masterClrMapping xmlns:a="http://schemas.openxmlformats.org/drawingml/2006/main"/>
  </p:clrMapOvr>
</p:sld>
</file>