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ade772d71e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2612381b04ab2"/>
  </p:sldMasterIdLst>
  <p:sldIdLst>
    <p:sldId xmlns:r="http://schemas.openxmlformats.org/officeDocument/2006/relationships" id="256" r:id="Re8d5280dd5274fda"/>
    <p:sldId xmlns:r="http://schemas.openxmlformats.org/officeDocument/2006/relationships" id="257" r:id="R87751a03cd8041bc"/>
    <p:sldId xmlns:r="http://schemas.openxmlformats.org/officeDocument/2006/relationships" id="258" r:id="R2f0d7eab3f5f479b"/>
    <p:sldId xmlns:r="http://schemas.openxmlformats.org/officeDocument/2006/relationships" id="259" r:id="Rfbf078d1798b4cb5"/>
    <p:sldId xmlns:r="http://schemas.openxmlformats.org/officeDocument/2006/relationships" id="260" r:id="R3273c27577924a4f"/>
    <p:sldId xmlns:r="http://schemas.openxmlformats.org/officeDocument/2006/relationships" id="261" r:id="Rf63260c1df624b78"/>
    <p:sldId xmlns:r="http://schemas.openxmlformats.org/officeDocument/2006/relationships" id="262" r:id="R61cdf22ee9d8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2612381b04ab2" /><Relationship Type="http://schemas.openxmlformats.org/officeDocument/2006/relationships/slide" Target="/ppt/slides/slide1.xml" Id="Re8d5280dd5274fda" /><Relationship Type="http://schemas.openxmlformats.org/officeDocument/2006/relationships/slide" Target="/ppt/slides/slide2.xml" Id="R87751a03cd8041bc" /><Relationship Type="http://schemas.openxmlformats.org/officeDocument/2006/relationships/slide" Target="/ppt/slides/slide3.xml" Id="R2f0d7eab3f5f479b" /><Relationship Type="http://schemas.openxmlformats.org/officeDocument/2006/relationships/slide" Target="/ppt/slides/slide4.xml" Id="Rfbf078d1798b4cb5" /><Relationship Type="http://schemas.openxmlformats.org/officeDocument/2006/relationships/slide" Target="/ppt/slides/slide5.xml" Id="R3273c27577924a4f" /><Relationship Type="http://schemas.openxmlformats.org/officeDocument/2006/relationships/slide" Target="/ppt/slides/slide6.xml" Id="Rf63260c1df624b78" /><Relationship Type="http://schemas.openxmlformats.org/officeDocument/2006/relationships/slide" Target="/ppt/slides/slide7.xml" Id="R61cdf22ee9d8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cf968c76e44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ba82d06444779" /><Relationship Type="http://schemas.openxmlformats.org/officeDocument/2006/relationships/theme" Target="/ppt/slideMasters/theme/theme1.xml" Id="R2889166206dc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ba82d0644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2a3602bea42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1217522e04e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0756b31b7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fb694754b4f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c7c5e08d243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2bc9c726f4b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d0501f0ce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