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df0ef0120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2bc7b5e854af7"/>
  </p:sldMasterIdLst>
  <p:sldIdLst>
    <p:sldId xmlns:r="http://schemas.openxmlformats.org/officeDocument/2006/relationships" id="256" r:id="R72387a44391a41ee"/>
    <p:sldId xmlns:r="http://schemas.openxmlformats.org/officeDocument/2006/relationships" id="257" r:id="Rddda701e69994454"/>
    <p:sldId xmlns:r="http://schemas.openxmlformats.org/officeDocument/2006/relationships" id="258" r:id="R49feb399973b4cd6"/>
    <p:sldId xmlns:r="http://schemas.openxmlformats.org/officeDocument/2006/relationships" id="259" r:id="Refad82e52e2f4dfd"/>
    <p:sldId xmlns:r="http://schemas.openxmlformats.org/officeDocument/2006/relationships" id="260" r:id="R00fe33ed51ba40f5"/>
    <p:sldId xmlns:r="http://schemas.openxmlformats.org/officeDocument/2006/relationships" id="261" r:id="R0bb76e77f4f9451e"/>
    <p:sldId xmlns:r="http://schemas.openxmlformats.org/officeDocument/2006/relationships" id="262" r:id="Ra9c6255abdee4a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2bc7b5e854af7" /><Relationship Type="http://schemas.openxmlformats.org/officeDocument/2006/relationships/slide" Target="/ppt/slides/slide1.xml" Id="R72387a44391a41ee" /><Relationship Type="http://schemas.openxmlformats.org/officeDocument/2006/relationships/slide" Target="/ppt/slides/slide2.xml" Id="Rddda701e69994454" /><Relationship Type="http://schemas.openxmlformats.org/officeDocument/2006/relationships/slide" Target="/ppt/slides/slide3.xml" Id="R49feb399973b4cd6" /><Relationship Type="http://schemas.openxmlformats.org/officeDocument/2006/relationships/slide" Target="/ppt/slides/slide4.xml" Id="Refad82e52e2f4dfd" /><Relationship Type="http://schemas.openxmlformats.org/officeDocument/2006/relationships/slide" Target="/ppt/slides/slide5.xml" Id="R00fe33ed51ba40f5" /><Relationship Type="http://schemas.openxmlformats.org/officeDocument/2006/relationships/slide" Target="/ppt/slides/slide6.xml" Id="R0bb76e77f4f9451e" /><Relationship Type="http://schemas.openxmlformats.org/officeDocument/2006/relationships/slide" Target="/ppt/slides/slide7.xml" Id="Ra9c6255abdee4a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ef6918b8b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697ea52474f79" /><Relationship Type="http://schemas.openxmlformats.org/officeDocument/2006/relationships/theme" Target="/ppt/slideMasters/theme/theme1.xml" Id="R439ff45876b3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697ea5247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c0bf84bdd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330545a2b45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f712443094f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93452c3ce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9d8aad8a24a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8f74c16a04b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272a8b33a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GRABBEN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GRABBEN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5 042 687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IVAR BIRKELAND AS  –  63,2 %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INGE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THUNSHELLE OVE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LIV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Vassvikveien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