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65b2bbcaea4c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d4173fa7684e22"/>
  </p:sldMasterIdLst>
  <p:sldIdLst>
    <p:sldId xmlns:r="http://schemas.openxmlformats.org/officeDocument/2006/relationships" id="256" r:id="Rb55affa401e04e89"/>
    <p:sldId xmlns:r="http://schemas.openxmlformats.org/officeDocument/2006/relationships" id="257" r:id="Rb8ca17777f424e74"/>
    <p:sldId xmlns:r="http://schemas.openxmlformats.org/officeDocument/2006/relationships" id="258" r:id="R7cedde417811470d"/>
    <p:sldId xmlns:r="http://schemas.openxmlformats.org/officeDocument/2006/relationships" id="259" r:id="Re2cc027f086247a6"/>
    <p:sldId xmlns:r="http://schemas.openxmlformats.org/officeDocument/2006/relationships" id="260" r:id="Rde47d470fdc945b2"/>
    <p:sldId xmlns:r="http://schemas.openxmlformats.org/officeDocument/2006/relationships" id="261" r:id="R35a268b7b3cf4446"/>
    <p:sldId xmlns:r="http://schemas.openxmlformats.org/officeDocument/2006/relationships" id="262" r:id="Rd9a6e3f1f6f44a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4173fa7684e22" /><Relationship Type="http://schemas.openxmlformats.org/officeDocument/2006/relationships/slide" Target="/ppt/slides/slide1.xml" Id="Rb55affa401e04e89" /><Relationship Type="http://schemas.openxmlformats.org/officeDocument/2006/relationships/slide" Target="/ppt/slides/slide2.xml" Id="Rb8ca17777f424e74" /><Relationship Type="http://schemas.openxmlformats.org/officeDocument/2006/relationships/slide" Target="/ppt/slides/slide3.xml" Id="R7cedde417811470d" /><Relationship Type="http://schemas.openxmlformats.org/officeDocument/2006/relationships/slide" Target="/ppt/slides/slide4.xml" Id="Re2cc027f086247a6" /><Relationship Type="http://schemas.openxmlformats.org/officeDocument/2006/relationships/slide" Target="/ppt/slides/slide5.xml" Id="Rde47d470fdc945b2" /><Relationship Type="http://schemas.openxmlformats.org/officeDocument/2006/relationships/slide" Target="/ppt/slides/slide6.xml" Id="R35a268b7b3cf4446" /><Relationship Type="http://schemas.openxmlformats.org/officeDocument/2006/relationships/slide" Target="/ppt/slides/slide7.xml" Id="Rd9a6e3f1f6f44a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403f6bbf2f48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00e1a9e534e17" /><Relationship Type="http://schemas.openxmlformats.org/officeDocument/2006/relationships/theme" Target="/ppt/slideMasters/theme/theme1.xml" Id="R94608058064849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400e1a9e534e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73452c1484e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aed68fe1d4c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a095f23aa4d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299e5b9c349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6bcccdd7c4b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82bc1e3574a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2012deec047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DAMAJO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DAMAJO HOLDING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905 399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ØRJAN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Soltveitvegen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990 791 821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