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a492f4bb3347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c5d43d11284790"/>
  </p:sldMasterIdLst>
  <p:sldIdLst>
    <p:sldId xmlns:r="http://schemas.openxmlformats.org/officeDocument/2006/relationships" id="256" r:id="Rf36f954ddb2249bf"/>
    <p:sldId xmlns:r="http://schemas.openxmlformats.org/officeDocument/2006/relationships" id="257" r:id="Refe309cd472a4a24"/>
    <p:sldId xmlns:r="http://schemas.openxmlformats.org/officeDocument/2006/relationships" id="258" r:id="Rba8e1c678ded4efe"/>
    <p:sldId xmlns:r="http://schemas.openxmlformats.org/officeDocument/2006/relationships" id="259" r:id="R8e865533a02e4dfc"/>
    <p:sldId xmlns:r="http://schemas.openxmlformats.org/officeDocument/2006/relationships" id="260" r:id="Rf495e0f518f8400e"/>
    <p:sldId xmlns:r="http://schemas.openxmlformats.org/officeDocument/2006/relationships" id="261" r:id="Re731aa1cf96b4a4f"/>
    <p:sldId xmlns:r="http://schemas.openxmlformats.org/officeDocument/2006/relationships" id="262" r:id="R7fb29cc2cec647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c5d43d11284790" /><Relationship Type="http://schemas.openxmlformats.org/officeDocument/2006/relationships/slide" Target="/ppt/slides/slide1.xml" Id="Rf36f954ddb2249bf" /><Relationship Type="http://schemas.openxmlformats.org/officeDocument/2006/relationships/slide" Target="/ppt/slides/slide2.xml" Id="Refe309cd472a4a24" /><Relationship Type="http://schemas.openxmlformats.org/officeDocument/2006/relationships/slide" Target="/ppt/slides/slide3.xml" Id="Rba8e1c678ded4efe" /><Relationship Type="http://schemas.openxmlformats.org/officeDocument/2006/relationships/slide" Target="/ppt/slides/slide4.xml" Id="R8e865533a02e4dfc" /><Relationship Type="http://schemas.openxmlformats.org/officeDocument/2006/relationships/slide" Target="/ppt/slides/slide5.xml" Id="Rf495e0f518f8400e" /><Relationship Type="http://schemas.openxmlformats.org/officeDocument/2006/relationships/slide" Target="/ppt/slides/slide6.xml" Id="Re731aa1cf96b4a4f" /><Relationship Type="http://schemas.openxmlformats.org/officeDocument/2006/relationships/slide" Target="/ppt/slides/slide7.xml" Id="R7fb29cc2cec647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6d6d1aa7ad40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df0f20abf45b4" /><Relationship Type="http://schemas.openxmlformats.org/officeDocument/2006/relationships/theme" Target="/ppt/slideMasters/theme/theme1.xml" Id="Rc832924c195b4a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adf0f20abf45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700bff1d449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6be85bc544a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24fa9d2db40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6c4a598e449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41edc55f84a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c5b50d28646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214aea42d4f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 DALEN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DALEN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DALEN EIENDOM AS ble etablert [år] og holder til i Risør.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DALEN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DALEN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DALEN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1 065 089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−1 193 461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−1 341 055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10 037 032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31 939 902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DALEN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MEGLERHUSET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DALEN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Risørveien 185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4950 Risør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990 804 222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DALEN EIENDOM AS</a:t>
            </a:r>
          </a:p>
        </p:txBody>
      </p:sp>
    </p:spTree>
  </p:cSld>
  <p:clrMapOvr>
    <a:masterClrMapping xmlns:a="http://schemas.openxmlformats.org/drawingml/2006/main"/>
  </p:clrMapOvr>
</p:sld>
</file>