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42ecb0136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8108ede04435e"/>
  </p:sldMasterIdLst>
  <p:sldIdLst>
    <p:sldId xmlns:r="http://schemas.openxmlformats.org/officeDocument/2006/relationships" id="256" r:id="R68776cda827d4f3e"/>
    <p:sldId xmlns:r="http://schemas.openxmlformats.org/officeDocument/2006/relationships" id="257" r:id="R8a0679a53b6848df"/>
    <p:sldId xmlns:r="http://schemas.openxmlformats.org/officeDocument/2006/relationships" id="258" r:id="R7f0e377a3cac4354"/>
    <p:sldId xmlns:r="http://schemas.openxmlformats.org/officeDocument/2006/relationships" id="259" r:id="R3b23f6e1316240e6"/>
    <p:sldId xmlns:r="http://schemas.openxmlformats.org/officeDocument/2006/relationships" id="260" r:id="Rd37b954c45ff4927"/>
    <p:sldId xmlns:r="http://schemas.openxmlformats.org/officeDocument/2006/relationships" id="261" r:id="R35aab6d493054dfe"/>
    <p:sldId xmlns:r="http://schemas.openxmlformats.org/officeDocument/2006/relationships" id="262" r:id="R3d324c973289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8108ede04435e" /><Relationship Type="http://schemas.openxmlformats.org/officeDocument/2006/relationships/slide" Target="/ppt/slides/slide1.xml" Id="R68776cda827d4f3e" /><Relationship Type="http://schemas.openxmlformats.org/officeDocument/2006/relationships/slide" Target="/ppt/slides/slide2.xml" Id="R8a0679a53b6848df" /><Relationship Type="http://schemas.openxmlformats.org/officeDocument/2006/relationships/slide" Target="/ppt/slides/slide3.xml" Id="R7f0e377a3cac4354" /><Relationship Type="http://schemas.openxmlformats.org/officeDocument/2006/relationships/slide" Target="/ppt/slides/slide4.xml" Id="R3b23f6e1316240e6" /><Relationship Type="http://schemas.openxmlformats.org/officeDocument/2006/relationships/slide" Target="/ppt/slides/slide5.xml" Id="Rd37b954c45ff4927" /><Relationship Type="http://schemas.openxmlformats.org/officeDocument/2006/relationships/slide" Target="/ppt/slides/slide6.xml" Id="R35aab6d493054dfe" /><Relationship Type="http://schemas.openxmlformats.org/officeDocument/2006/relationships/slide" Target="/ppt/slides/slide7.xml" Id="R3d324c973289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e9edfc0f2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73f91aa3479a" /><Relationship Type="http://schemas.openxmlformats.org/officeDocument/2006/relationships/theme" Target="/ppt/slideMasters/theme/theme1.xml" Id="Rb9de3137699c49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e73f91aa347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7aa0213c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78dea1bde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e911b3b2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3e9480def43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3beb446b243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1c8f0e8f5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4061d354d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