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542442dcc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0b2416cb147ec"/>
  </p:sldMasterIdLst>
  <p:sldIdLst>
    <p:sldId xmlns:r="http://schemas.openxmlformats.org/officeDocument/2006/relationships" id="256" r:id="R755e08cc705a4af8"/>
    <p:sldId xmlns:r="http://schemas.openxmlformats.org/officeDocument/2006/relationships" id="257" r:id="R5bc74a49562149c5"/>
    <p:sldId xmlns:r="http://schemas.openxmlformats.org/officeDocument/2006/relationships" id="258" r:id="Rf974965d31b44c5c"/>
    <p:sldId xmlns:r="http://schemas.openxmlformats.org/officeDocument/2006/relationships" id="259" r:id="R4630f11d633042ef"/>
    <p:sldId xmlns:r="http://schemas.openxmlformats.org/officeDocument/2006/relationships" id="260" r:id="R4892eff3e3ff4b29"/>
    <p:sldId xmlns:r="http://schemas.openxmlformats.org/officeDocument/2006/relationships" id="261" r:id="Rae5ee84a9e964fed"/>
    <p:sldId xmlns:r="http://schemas.openxmlformats.org/officeDocument/2006/relationships" id="262" r:id="Rbc3da950b89b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0b2416cb147ec" /><Relationship Type="http://schemas.openxmlformats.org/officeDocument/2006/relationships/slide" Target="/ppt/slides/slide1.xml" Id="R755e08cc705a4af8" /><Relationship Type="http://schemas.openxmlformats.org/officeDocument/2006/relationships/slide" Target="/ppt/slides/slide2.xml" Id="R5bc74a49562149c5" /><Relationship Type="http://schemas.openxmlformats.org/officeDocument/2006/relationships/slide" Target="/ppt/slides/slide3.xml" Id="Rf974965d31b44c5c" /><Relationship Type="http://schemas.openxmlformats.org/officeDocument/2006/relationships/slide" Target="/ppt/slides/slide4.xml" Id="R4630f11d633042ef" /><Relationship Type="http://schemas.openxmlformats.org/officeDocument/2006/relationships/slide" Target="/ppt/slides/slide5.xml" Id="R4892eff3e3ff4b29" /><Relationship Type="http://schemas.openxmlformats.org/officeDocument/2006/relationships/slide" Target="/ppt/slides/slide6.xml" Id="Rae5ee84a9e964fed" /><Relationship Type="http://schemas.openxmlformats.org/officeDocument/2006/relationships/slide" Target="/ppt/slides/slide7.xml" Id="Rbc3da950b89b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11b757a48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e9a2d8ed047f0" /><Relationship Type="http://schemas.openxmlformats.org/officeDocument/2006/relationships/theme" Target="/ppt/slideMasters/theme/theme1.xml" Id="Rb116a1223840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e9a2d8ed0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d111e89ee4d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b81416820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0e6197562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aae14d174e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72dbc0fda45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48fac53b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393a6c571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OBJEKT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OBJEKT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7 025 869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9 384 393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HØGTORP SVEIN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 Grepps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82 50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990 807 515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OBJEKT INVEST AS</a:t>
            </a:r>
          </a:p>
        </p:txBody>
      </p:sp>
    </p:spTree>
  </p:cSld>
  <p:clrMapOvr>
    <a:masterClrMapping xmlns:a="http://schemas.openxmlformats.org/drawingml/2006/main"/>
  </p:clrMapOvr>
</p:sld>
</file>