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47d3096a6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fdd0685b2442b"/>
  </p:sldMasterIdLst>
  <p:sldIdLst>
    <p:sldId xmlns:r="http://schemas.openxmlformats.org/officeDocument/2006/relationships" id="256" r:id="Raca5f724e2b54d2a"/>
    <p:sldId xmlns:r="http://schemas.openxmlformats.org/officeDocument/2006/relationships" id="257" r:id="Re95be7ff9b67490d"/>
    <p:sldId xmlns:r="http://schemas.openxmlformats.org/officeDocument/2006/relationships" id="258" r:id="R57555d8c7ffb4395"/>
    <p:sldId xmlns:r="http://schemas.openxmlformats.org/officeDocument/2006/relationships" id="259" r:id="Rfc4fae9d325c4b3a"/>
    <p:sldId xmlns:r="http://schemas.openxmlformats.org/officeDocument/2006/relationships" id="260" r:id="R9030d37b47894810"/>
    <p:sldId xmlns:r="http://schemas.openxmlformats.org/officeDocument/2006/relationships" id="261" r:id="R9f7d4cd771724661"/>
    <p:sldId xmlns:r="http://schemas.openxmlformats.org/officeDocument/2006/relationships" id="262" r:id="Rec7d4edc790b4a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fdd0685b2442b" /><Relationship Type="http://schemas.openxmlformats.org/officeDocument/2006/relationships/slide" Target="/ppt/slides/slide1.xml" Id="Raca5f724e2b54d2a" /><Relationship Type="http://schemas.openxmlformats.org/officeDocument/2006/relationships/slide" Target="/ppt/slides/slide2.xml" Id="Re95be7ff9b67490d" /><Relationship Type="http://schemas.openxmlformats.org/officeDocument/2006/relationships/slide" Target="/ppt/slides/slide3.xml" Id="R57555d8c7ffb4395" /><Relationship Type="http://schemas.openxmlformats.org/officeDocument/2006/relationships/slide" Target="/ppt/slides/slide4.xml" Id="Rfc4fae9d325c4b3a" /><Relationship Type="http://schemas.openxmlformats.org/officeDocument/2006/relationships/slide" Target="/ppt/slides/slide5.xml" Id="R9030d37b47894810" /><Relationship Type="http://schemas.openxmlformats.org/officeDocument/2006/relationships/slide" Target="/ppt/slides/slide6.xml" Id="R9f7d4cd771724661" /><Relationship Type="http://schemas.openxmlformats.org/officeDocument/2006/relationships/slide" Target="/ppt/slides/slide7.xml" Id="Rec7d4edc790b4a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c6060f4a84e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b162b1bf64e40" /><Relationship Type="http://schemas.openxmlformats.org/officeDocument/2006/relationships/theme" Target="/ppt/slideMasters/theme/theme1.xml" Id="R460f52e6b0324a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b162b1bf64e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0aacb9b204e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0b08002b7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e046ec229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a663534dd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8b0d81270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dcb22901049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f0020513e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SJETNEEGGEN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SJETNEEGGEN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836 685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7 569 183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7 985 098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EGGEN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21 16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egg1@hotmail.com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www.sjetneeggen.com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990 847 541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SJETNEEGGEN INVEST AS</a:t>
            </a:r>
          </a:p>
        </p:txBody>
      </p:sp>
    </p:spTree>
  </p:cSld>
  <p:clrMapOvr>
    <a:masterClrMapping xmlns:a="http://schemas.openxmlformats.org/drawingml/2006/main"/>
  </p:clrMapOvr>
</p:sld>
</file>