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8b9492d98945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837caae3a94b01"/>
  </p:sldMasterIdLst>
  <p:sldIdLst>
    <p:sldId xmlns:r="http://schemas.openxmlformats.org/officeDocument/2006/relationships" id="256" r:id="Raabd899b725a4132"/>
    <p:sldId xmlns:r="http://schemas.openxmlformats.org/officeDocument/2006/relationships" id="257" r:id="R49ff699fbf1a4ab1"/>
    <p:sldId xmlns:r="http://schemas.openxmlformats.org/officeDocument/2006/relationships" id="258" r:id="R2dad5c5c6215493d"/>
    <p:sldId xmlns:r="http://schemas.openxmlformats.org/officeDocument/2006/relationships" id="259" r:id="R4df677f4f5a04cd1"/>
    <p:sldId xmlns:r="http://schemas.openxmlformats.org/officeDocument/2006/relationships" id="260" r:id="Rf2ff5cd437514719"/>
    <p:sldId xmlns:r="http://schemas.openxmlformats.org/officeDocument/2006/relationships" id="261" r:id="R96d3317e1c914a9d"/>
    <p:sldId xmlns:r="http://schemas.openxmlformats.org/officeDocument/2006/relationships" id="262" r:id="R43eadde213454c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37caae3a94b01" /><Relationship Type="http://schemas.openxmlformats.org/officeDocument/2006/relationships/slide" Target="/ppt/slides/slide1.xml" Id="Raabd899b725a4132" /><Relationship Type="http://schemas.openxmlformats.org/officeDocument/2006/relationships/slide" Target="/ppt/slides/slide2.xml" Id="R49ff699fbf1a4ab1" /><Relationship Type="http://schemas.openxmlformats.org/officeDocument/2006/relationships/slide" Target="/ppt/slides/slide3.xml" Id="R2dad5c5c6215493d" /><Relationship Type="http://schemas.openxmlformats.org/officeDocument/2006/relationships/slide" Target="/ppt/slides/slide4.xml" Id="R4df677f4f5a04cd1" /><Relationship Type="http://schemas.openxmlformats.org/officeDocument/2006/relationships/slide" Target="/ppt/slides/slide5.xml" Id="Rf2ff5cd437514719" /><Relationship Type="http://schemas.openxmlformats.org/officeDocument/2006/relationships/slide" Target="/ppt/slides/slide6.xml" Id="R96d3317e1c914a9d" /><Relationship Type="http://schemas.openxmlformats.org/officeDocument/2006/relationships/slide" Target="/ppt/slides/slide7.xml" Id="R43eadde213454c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660f46d15446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9a2c8a4b64ef2" /><Relationship Type="http://schemas.openxmlformats.org/officeDocument/2006/relationships/theme" Target="/ppt/slideMasters/theme/theme1.xml" Id="R4a9c14ae3ee54c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09a2c8a4b64e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24215a45b45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755b4342242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61c7163684f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86353de0143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b99ffb0ab47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52c8b011f43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36dbd652741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ELTIX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ELTIX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−210 276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2 865 377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9 927 423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15 624 775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ELTON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Brusetveien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990 869 049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