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e08e9d7bc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061eaa2ad4e7b"/>
  </p:sldMasterIdLst>
  <p:sldIdLst>
    <p:sldId xmlns:r="http://schemas.openxmlformats.org/officeDocument/2006/relationships" id="256" r:id="R204ab9db02e64d54"/>
    <p:sldId xmlns:r="http://schemas.openxmlformats.org/officeDocument/2006/relationships" id="257" r:id="Rd0d08b43724b46a9"/>
    <p:sldId xmlns:r="http://schemas.openxmlformats.org/officeDocument/2006/relationships" id="258" r:id="R64c69ad1a0744625"/>
    <p:sldId xmlns:r="http://schemas.openxmlformats.org/officeDocument/2006/relationships" id="259" r:id="R24135e0d2bd54d85"/>
    <p:sldId xmlns:r="http://schemas.openxmlformats.org/officeDocument/2006/relationships" id="260" r:id="R13edc7d6e0b34908"/>
    <p:sldId xmlns:r="http://schemas.openxmlformats.org/officeDocument/2006/relationships" id="261" r:id="Rfc88f6201ebb45ea"/>
    <p:sldId xmlns:r="http://schemas.openxmlformats.org/officeDocument/2006/relationships" id="262" r:id="Red5794bbbc4f49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061eaa2ad4e7b" /><Relationship Type="http://schemas.openxmlformats.org/officeDocument/2006/relationships/slide" Target="/ppt/slides/slide1.xml" Id="R204ab9db02e64d54" /><Relationship Type="http://schemas.openxmlformats.org/officeDocument/2006/relationships/slide" Target="/ppt/slides/slide2.xml" Id="Rd0d08b43724b46a9" /><Relationship Type="http://schemas.openxmlformats.org/officeDocument/2006/relationships/slide" Target="/ppt/slides/slide3.xml" Id="R64c69ad1a0744625" /><Relationship Type="http://schemas.openxmlformats.org/officeDocument/2006/relationships/slide" Target="/ppt/slides/slide4.xml" Id="R24135e0d2bd54d85" /><Relationship Type="http://schemas.openxmlformats.org/officeDocument/2006/relationships/slide" Target="/ppt/slides/slide5.xml" Id="R13edc7d6e0b34908" /><Relationship Type="http://schemas.openxmlformats.org/officeDocument/2006/relationships/slide" Target="/ppt/slides/slide6.xml" Id="Rfc88f6201ebb45ea" /><Relationship Type="http://schemas.openxmlformats.org/officeDocument/2006/relationships/slide" Target="/ppt/slides/slide7.xml" Id="Red5794bbbc4f49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c0acc3b7f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3c5bbf44f4a57" /><Relationship Type="http://schemas.openxmlformats.org/officeDocument/2006/relationships/theme" Target="/ppt/slideMasters/theme/theme1.xml" Id="Rd5b45694d373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a3c5bbf44f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6efe9258843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f7dcf16346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824f9bd84d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7b3acfce7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fd9fd8dc4a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a26b96c7748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4467a90164d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ELVERUM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ELVERUM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77 975 348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5 711 728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3 635 059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4 836 299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37 614 031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GJÆRUM LARS IVAR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Grindalsvegen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2406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www.energima.no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990 879 583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ELVERUM AS</a:t>
            </a:r>
          </a:p>
        </p:txBody>
      </p:sp>
    </p:spTree>
  </p:cSld>
  <p:clrMapOvr>
    <a:masterClrMapping xmlns:a="http://schemas.openxmlformats.org/drawingml/2006/main"/>
  </p:clrMapOvr>
</p:sld>
</file>