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866ab3d93144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770d8d3055438e"/>
  </p:sldMasterIdLst>
  <p:sldIdLst>
    <p:sldId xmlns:r="http://schemas.openxmlformats.org/officeDocument/2006/relationships" id="256" r:id="Raf84d9ab126c4304"/>
    <p:sldId xmlns:r="http://schemas.openxmlformats.org/officeDocument/2006/relationships" id="257" r:id="Rc031bfc7391b4e46"/>
    <p:sldId xmlns:r="http://schemas.openxmlformats.org/officeDocument/2006/relationships" id="258" r:id="R9b5e799c6e5144dd"/>
    <p:sldId xmlns:r="http://schemas.openxmlformats.org/officeDocument/2006/relationships" id="259" r:id="R6ea7a91499ab4cf8"/>
    <p:sldId xmlns:r="http://schemas.openxmlformats.org/officeDocument/2006/relationships" id="260" r:id="Rfd6d5a8ced614c24"/>
    <p:sldId xmlns:r="http://schemas.openxmlformats.org/officeDocument/2006/relationships" id="261" r:id="R455951f3bf2d48d5"/>
    <p:sldId xmlns:r="http://schemas.openxmlformats.org/officeDocument/2006/relationships" id="262" r:id="Rbbb451b7d31543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70d8d3055438e" /><Relationship Type="http://schemas.openxmlformats.org/officeDocument/2006/relationships/slide" Target="/ppt/slides/slide1.xml" Id="Raf84d9ab126c4304" /><Relationship Type="http://schemas.openxmlformats.org/officeDocument/2006/relationships/slide" Target="/ppt/slides/slide2.xml" Id="Rc031bfc7391b4e46" /><Relationship Type="http://schemas.openxmlformats.org/officeDocument/2006/relationships/slide" Target="/ppt/slides/slide3.xml" Id="R9b5e799c6e5144dd" /><Relationship Type="http://schemas.openxmlformats.org/officeDocument/2006/relationships/slide" Target="/ppt/slides/slide4.xml" Id="R6ea7a91499ab4cf8" /><Relationship Type="http://schemas.openxmlformats.org/officeDocument/2006/relationships/slide" Target="/ppt/slides/slide5.xml" Id="Rfd6d5a8ced614c24" /><Relationship Type="http://schemas.openxmlformats.org/officeDocument/2006/relationships/slide" Target="/ppt/slides/slide6.xml" Id="R455951f3bf2d48d5" /><Relationship Type="http://schemas.openxmlformats.org/officeDocument/2006/relationships/slide" Target="/ppt/slides/slide7.xml" Id="Rbbb451b7d31543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dac8f382941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a969da0f247b8" /><Relationship Type="http://schemas.openxmlformats.org/officeDocument/2006/relationships/theme" Target="/ppt/slideMasters/theme/theme1.xml" Id="R017b9992212741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ea969da0f247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4fac4512047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931044ccb4a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82ebc58944e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37862e07744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3dd1dc419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e05766a0141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21394dbb5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