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6c470a840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1ecd8cdd742c0"/>
  </p:sldMasterIdLst>
  <p:sldIdLst>
    <p:sldId xmlns:r="http://schemas.openxmlformats.org/officeDocument/2006/relationships" id="256" r:id="Rb342c54e33524862"/>
    <p:sldId xmlns:r="http://schemas.openxmlformats.org/officeDocument/2006/relationships" id="257" r:id="Rd41657a366634528"/>
    <p:sldId xmlns:r="http://schemas.openxmlformats.org/officeDocument/2006/relationships" id="258" r:id="Ra165a7661ffb4562"/>
    <p:sldId xmlns:r="http://schemas.openxmlformats.org/officeDocument/2006/relationships" id="259" r:id="R9aaa6199ce4041b6"/>
    <p:sldId xmlns:r="http://schemas.openxmlformats.org/officeDocument/2006/relationships" id="260" r:id="R1f60289349de4c07"/>
    <p:sldId xmlns:r="http://schemas.openxmlformats.org/officeDocument/2006/relationships" id="261" r:id="R10da7c44e1464daf"/>
    <p:sldId xmlns:r="http://schemas.openxmlformats.org/officeDocument/2006/relationships" id="262" r:id="R9727824af843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1ecd8cdd742c0" /><Relationship Type="http://schemas.openxmlformats.org/officeDocument/2006/relationships/slide" Target="/ppt/slides/slide1.xml" Id="Rb342c54e33524862" /><Relationship Type="http://schemas.openxmlformats.org/officeDocument/2006/relationships/slide" Target="/ppt/slides/slide2.xml" Id="Rd41657a366634528" /><Relationship Type="http://schemas.openxmlformats.org/officeDocument/2006/relationships/slide" Target="/ppt/slides/slide3.xml" Id="Ra165a7661ffb4562" /><Relationship Type="http://schemas.openxmlformats.org/officeDocument/2006/relationships/slide" Target="/ppt/slides/slide4.xml" Id="R9aaa6199ce4041b6" /><Relationship Type="http://schemas.openxmlformats.org/officeDocument/2006/relationships/slide" Target="/ppt/slides/slide5.xml" Id="R1f60289349de4c07" /><Relationship Type="http://schemas.openxmlformats.org/officeDocument/2006/relationships/slide" Target="/ppt/slides/slide6.xml" Id="R10da7c44e1464daf" /><Relationship Type="http://schemas.openxmlformats.org/officeDocument/2006/relationships/slide" Target="/ppt/slides/slide7.xml" Id="R9727824af843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1e94df676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dcdf15bc8469a" /><Relationship Type="http://schemas.openxmlformats.org/officeDocument/2006/relationships/theme" Target="/ppt/slideMasters/theme/theme1.xml" Id="Rd03fdd5a6224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dcdf15bc846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1be4076d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b2984f92b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199e82a1c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7d51d4244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938dfa514a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eebc5d795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8c6e6d11f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TRIONFO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TRIONFO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−1 212 599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−5 629 485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66 001 690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67 059 910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SMIDESANG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Business Village,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990 951 349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