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b0181b769748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1144fa9a484b5d"/>
  </p:sldMasterIdLst>
  <p:sldIdLst>
    <p:sldId xmlns:r="http://schemas.openxmlformats.org/officeDocument/2006/relationships" id="256" r:id="R6ee45ad1b9d74558"/>
    <p:sldId xmlns:r="http://schemas.openxmlformats.org/officeDocument/2006/relationships" id="257" r:id="Re36d8bef8fcf4e1e"/>
    <p:sldId xmlns:r="http://schemas.openxmlformats.org/officeDocument/2006/relationships" id="258" r:id="R6304bb1270fa4cf4"/>
    <p:sldId xmlns:r="http://schemas.openxmlformats.org/officeDocument/2006/relationships" id="259" r:id="R508d25c462514085"/>
    <p:sldId xmlns:r="http://schemas.openxmlformats.org/officeDocument/2006/relationships" id="260" r:id="Rc1dd013e658f48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1144fa9a484b5d" /><Relationship Type="http://schemas.openxmlformats.org/officeDocument/2006/relationships/slide" Target="/ppt/slides/slide1.xml" Id="R6ee45ad1b9d74558" /><Relationship Type="http://schemas.openxmlformats.org/officeDocument/2006/relationships/slide" Target="/ppt/slides/slide2.xml" Id="Re36d8bef8fcf4e1e" /><Relationship Type="http://schemas.openxmlformats.org/officeDocument/2006/relationships/slide" Target="/ppt/slides/slide3.xml" Id="R6304bb1270fa4cf4" /><Relationship Type="http://schemas.openxmlformats.org/officeDocument/2006/relationships/slide" Target="/ppt/slides/slide4.xml" Id="R508d25c462514085" /><Relationship Type="http://schemas.openxmlformats.org/officeDocument/2006/relationships/slide" Target="/ppt/slides/slide5.xml" Id="Rc1dd013e658f48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12ce091ea846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7943040234255" /><Relationship Type="http://schemas.openxmlformats.org/officeDocument/2006/relationships/theme" Target="/ppt/slideMasters/theme/theme1.xml" Id="R4a283614fb0142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179430402342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75d1c4bdd4c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19bbaece94f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f4b619fd64b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5e312b6884f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3bd65a9d044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VENBAKKEN EIENDOM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VENBAKKEN EIENDOM ANS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Rabbaveien 38B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3515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10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990 951 721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