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fd28878404b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fe9e3057554dcf"/>
  </p:sldMasterIdLst>
  <p:sldIdLst>
    <p:sldId xmlns:r="http://schemas.openxmlformats.org/officeDocument/2006/relationships" id="256" r:id="Rb13c746114ea45ad"/>
    <p:sldId xmlns:r="http://schemas.openxmlformats.org/officeDocument/2006/relationships" id="257" r:id="Rc8a0449be31d4203"/>
    <p:sldId xmlns:r="http://schemas.openxmlformats.org/officeDocument/2006/relationships" id="258" r:id="Rf1f9ec60af6b4cfe"/>
    <p:sldId xmlns:r="http://schemas.openxmlformats.org/officeDocument/2006/relationships" id="259" r:id="R3211009489ec4184"/>
    <p:sldId xmlns:r="http://schemas.openxmlformats.org/officeDocument/2006/relationships" id="260" r:id="Rf9d8f88922b8406f"/>
    <p:sldId xmlns:r="http://schemas.openxmlformats.org/officeDocument/2006/relationships" id="261" r:id="R7861f155605645fa"/>
    <p:sldId xmlns:r="http://schemas.openxmlformats.org/officeDocument/2006/relationships" id="262" r:id="Reabfd23f32d94b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e9e3057554dcf" /><Relationship Type="http://schemas.openxmlformats.org/officeDocument/2006/relationships/slide" Target="/ppt/slides/slide1.xml" Id="Rb13c746114ea45ad" /><Relationship Type="http://schemas.openxmlformats.org/officeDocument/2006/relationships/slide" Target="/ppt/slides/slide2.xml" Id="Rc8a0449be31d4203" /><Relationship Type="http://schemas.openxmlformats.org/officeDocument/2006/relationships/slide" Target="/ppt/slides/slide3.xml" Id="Rf1f9ec60af6b4cfe" /><Relationship Type="http://schemas.openxmlformats.org/officeDocument/2006/relationships/slide" Target="/ppt/slides/slide4.xml" Id="R3211009489ec4184" /><Relationship Type="http://schemas.openxmlformats.org/officeDocument/2006/relationships/slide" Target="/ppt/slides/slide5.xml" Id="Rf9d8f88922b8406f" /><Relationship Type="http://schemas.openxmlformats.org/officeDocument/2006/relationships/slide" Target="/ppt/slides/slide6.xml" Id="R7861f155605645fa" /><Relationship Type="http://schemas.openxmlformats.org/officeDocument/2006/relationships/slide" Target="/ppt/slides/slide7.xml" Id="Reabfd23f32d94b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e83f3f7f147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ec44843764076" /><Relationship Type="http://schemas.openxmlformats.org/officeDocument/2006/relationships/theme" Target="/ppt/slideMasters/theme/theme1.xml" Id="R2cceca2855c24b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7ec448437640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77aca062d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dfec4361f4e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65a390e1b41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389bc785240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6b6e8fed745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55d61b40748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28c2ae7934b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CHRISTINA'S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CHRISTINA'S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6 678 876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−383 072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871 509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4 509 209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LILL LITHUN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UTENGEN SIRI CHRISTINA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Storveien 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1624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www.christina's.no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991 027 270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