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2565509e9f4d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32b6e139c848ac"/>
  </p:sldMasterIdLst>
  <p:sldIdLst>
    <p:sldId xmlns:r="http://schemas.openxmlformats.org/officeDocument/2006/relationships" id="256" r:id="Rf6076ce1097d4072"/>
    <p:sldId xmlns:r="http://schemas.openxmlformats.org/officeDocument/2006/relationships" id="257" r:id="Ree1e757037e54ad2"/>
    <p:sldId xmlns:r="http://schemas.openxmlformats.org/officeDocument/2006/relationships" id="258" r:id="Rdde503eabc97451e"/>
    <p:sldId xmlns:r="http://schemas.openxmlformats.org/officeDocument/2006/relationships" id="259" r:id="Ree80050c6e4e4c1f"/>
    <p:sldId xmlns:r="http://schemas.openxmlformats.org/officeDocument/2006/relationships" id="260" r:id="R91d13064005149d9"/>
    <p:sldId xmlns:r="http://schemas.openxmlformats.org/officeDocument/2006/relationships" id="261" r:id="R096f1c77dcf04502"/>
    <p:sldId xmlns:r="http://schemas.openxmlformats.org/officeDocument/2006/relationships" id="262" r:id="R703afd2b99814f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32b6e139c848ac" /><Relationship Type="http://schemas.openxmlformats.org/officeDocument/2006/relationships/slide" Target="/ppt/slides/slide1.xml" Id="Rf6076ce1097d4072" /><Relationship Type="http://schemas.openxmlformats.org/officeDocument/2006/relationships/slide" Target="/ppt/slides/slide2.xml" Id="Ree1e757037e54ad2" /><Relationship Type="http://schemas.openxmlformats.org/officeDocument/2006/relationships/slide" Target="/ppt/slides/slide3.xml" Id="Rdde503eabc97451e" /><Relationship Type="http://schemas.openxmlformats.org/officeDocument/2006/relationships/slide" Target="/ppt/slides/slide4.xml" Id="Ree80050c6e4e4c1f" /><Relationship Type="http://schemas.openxmlformats.org/officeDocument/2006/relationships/slide" Target="/ppt/slides/slide5.xml" Id="R91d13064005149d9" /><Relationship Type="http://schemas.openxmlformats.org/officeDocument/2006/relationships/slide" Target="/ppt/slides/slide6.xml" Id="R096f1c77dcf04502" /><Relationship Type="http://schemas.openxmlformats.org/officeDocument/2006/relationships/slide" Target="/ppt/slides/slide7.xml" Id="R703afd2b99814f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08fd34164f41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2dd5d03b34d40" /><Relationship Type="http://schemas.openxmlformats.org/officeDocument/2006/relationships/theme" Target="/ppt/slideMasters/theme/theme1.xml" Id="R486a6b1d41cb43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72dd5d03b34d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1ef2eb72542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f4e1074914b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110ec65104d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dfad9a9b843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8cba199ae44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11436e4f948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9d953966f45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AS ble etablert [år] og holder til i Malmefjorden.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10 250 725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−861 838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2 452 779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75 090 558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82 652 451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MEDIA AS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MANOLI AS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STRANDTUN EIENDOM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ABBA HOLDING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NYGÅRD HOLDING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Holamyra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6445 Malmefjorden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05 84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sveinung.henden@gmail.com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www.andersgarden.no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991 043 721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