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3ff0a36b0b44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fe689ad4ac4730"/>
  </p:sldMasterIdLst>
  <p:sldIdLst>
    <p:sldId xmlns:r="http://schemas.openxmlformats.org/officeDocument/2006/relationships" id="256" r:id="R887bf6b78b0c4650"/>
    <p:sldId xmlns:r="http://schemas.openxmlformats.org/officeDocument/2006/relationships" id="257" r:id="Rdbaccb35658c4467"/>
    <p:sldId xmlns:r="http://schemas.openxmlformats.org/officeDocument/2006/relationships" id="258" r:id="Ra58096c48c3b4bed"/>
    <p:sldId xmlns:r="http://schemas.openxmlformats.org/officeDocument/2006/relationships" id="259" r:id="Rb3465df07176408c"/>
    <p:sldId xmlns:r="http://schemas.openxmlformats.org/officeDocument/2006/relationships" id="260" r:id="Rca303e01dc034c98"/>
    <p:sldId xmlns:r="http://schemas.openxmlformats.org/officeDocument/2006/relationships" id="261" r:id="Rfc1d3372c0d548c8"/>
    <p:sldId xmlns:r="http://schemas.openxmlformats.org/officeDocument/2006/relationships" id="262" r:id="R7ced6b404990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e689ad4ac4730" /><Relationship Type="http://schemas.openxmlformats.org/officeDocument/2006/relationships/slide" Target="/ppt/slides/slide1.xml" Id="R887bf6b78b0c4650" /><Relationship Type="http://schemas.openxmlformats.org/officeDocument/2006/relationships/slide" Target="/ppt/slides/slide2.xml" Id="Rdbaccb35658c4467" /><Relationship Type="http://schemas.openxmlformats.org/officeDocument/2006/relationships/slide" Target="/ppt/slides/slide3.xml" Id="Ra58096c48c3b4bed" /><Relationship Type="http://schemas.openxmlformats.org/officeDocument/2006/relationships/slide" Target="/ppt/slides/slide4.xml" Id="Rb3465df07176408c" /><Relationship Type="http://schemas.openxmlformats.org/officeDocument/2006/relationships/slide" Target="/ppt/slides/slide5.xml" Id="Rca303e01dc034c98" /><Relationship Type="http://schemas.openxmlformats.org/officeDocument/2006/relationships/slide" Target="/ppt/slides/slide6.xml" Id="Rfc1d3372c0d548c8" /><Relationship Type="http://schemas.openxmlformats.org/officeDocument/2006/relationships/slide" Target="/ppt/slides/slide7.xml" Id="R7ced6b404990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564c65bae44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efab06d2040b1" /><Relationship Type="http://schemas.openxmlformats.org/officeDocument/2006/relationships/theme" Target="/ppt/slideMasters/theme/theme1.xml" Id="Rf5a2916aa97249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defab06d2040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7c93a0a3941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e3619128a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7cc34bf2b49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56f069dcc4a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db93ba5fb4f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2789fe72144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f63210a52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AS ble etablert [år] og holder til i Malmefjorden.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75 090 558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82 652 451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MEDIA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MANOLI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STRANDTUN EIENDOM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ABBA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NYGÅRD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Holamyra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6445 Malmefjorden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05 84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sveinung.henden@gmail.com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www.andersgarden.no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