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8ce3b1948743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c16ff18c124036"/>
  </p:sldMasterIdLst>
  <p:sldIdLst>
    <p:sldId xmlns:r="http://schemas.openxmlformats.org/officeDocument/2006/relationships" id="256" r:id="Rbbac2df85fd04abc"/>
    <p:sldId xmlns:r="http://schemas.openxmlformats.org/officeDocument/2006/relationships" id="257" r:id="Reb43c093676e485d"/>
    <p:sldId xmlns:r="http://schemas.openxmlformats.org/officeDocument/2006/relationships" id="258" r:id="R38cad35f976f48db"/>
    <p:sldId xmlns:r="http://schemas.openxmlformats.org/officeDocument/2006/relationships" id="259" r:id="Rf2edd72ec62c460b"/>
    <p:sldId xmlns:r="http://schemas.openxmlformats.org/officeDocument/2006/relationships" id="260" r:id="Rff41fc3e125a4b01"/>
    <p:sldId xmlns:r="http://schemas.openxmlformats.org/officeDocument/2006/relationships" id="261" r:id="Rdc7f682ba2024440"/>
    <p:sldId xmlns:r="http://schemas.openxmlformats.org/officeDocument/2006/relationships" id="262" r:id="Raca7a95f36204f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c16ff18c124036" /><Relationship Type="http://schemas.openxmlformats.org/officeDocument/2006/relationships/slide" Target="/ppt/slides/slide1.xml" Id="Rbbac2df85fd04abc" /><Relationship Type="http://schemas.openxmlformats.org/officeDocument/2006/relationships/slide" Target="/ppt/slides/slide2.xml" Id="Reb43c093676e485d" /><Relationship Type="http://schemas.openxmlformats.org/officeDocument/2006/relationships/slide" Target="/ppt/slides/slide3.xml" Id="R38cad35f976f48db" /><Relationship Type="http://schemas.openxmlformats.org/officeDocument/2006/relationships/slide" Target="/ppt/slides/slide4.xml" Id="Rf2edd72ec62c460b" /><Relationship Type="http://schemas.openxmlformats.org/officeDocument/2006/relationships/slide" Target="/ppt/slides/slide5.xml" Id="Rff41fc3e125a4b01" /><Relationship Type="http://schemas.openxmlformats.org/officeDocument/2006/relationships/slide" Target="/ppt/slides/slide6.xml" Id="Rdc7f682ba2024440" /><Relationship Type="http://schemas.openxmlformats.org/officeDocument/2006/relationships/slide" Target="/ppt/slides/slide7.xml" Id="Raca7a95f36204f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ee51217a3443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457ccaf524b81" /><Relationship Type="http://schemas.openxmlformats.org/officeDocument/2006/relationships/theme" Target="/ppt/slideMasters/theme/theme1.xml" Id="R0f663b747b3a4c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4457ccaf524b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43eee5ae548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50d0633c345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6cd477ed940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7075381b848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b94eb303941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e3522bf6849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2e5ea010e41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CATO BERNTSEN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 BERNTSEN AS ble etablert [år] og holder til i 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21 956 956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−524 559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−745 103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6 936 120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17 184 994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CATO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MARIUS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STIAN ANDRÉ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BENTE HØGSETH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Tyrihjellen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1903 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991 052 313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 BERNTSEN AS</a:t>
            </a:r>
          </a:p>
        </p:txBody>
      </p:sp>
    </p:spTree>
  </p:cSld>
  <p:clrMapOvr>
    <a:masterClrMapping xmlns:a="http://schemas.openxmlformats.org/drawingml/2006/main"/>
  </p:clrMapOvr>
</p:sld>
</file>