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e6b619ebaf4e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8e5f37509a47aa"/>
  </p:sldMasterIdLst>
  <p:sldIdLst>
    <p:sldId xmlns:r="http://schemas.openxmlformats.org/officeDocument/2006/relationships" id="256" r:id="Rfb7fbd97178d4a6f"/>
    <p:sldId xmlns:r="http://schemas.openxmlformats.org/officeDocument/2006/relationships" id="257" r:id="R99f4e02ef6a243a4"/>
    <p:sldId xmlns:r="http://schemas.openxmlformats.org/officeDocument/2006/relationships" id="258" r:id="R4bae39fd52514003"/>
    <p:sldId xmlns:r="http://schemas.openxmlformats.org/officeDocument/2006/relationships" id="259" r:id="Rd098fcd93d3f491d"/>
    <p:sldId xmlns:r="http://schemas.openxmlformats.org/officeDocument/2006/relationships" id="260" r:id="Rbb0cb089fe804dad"/>
    <p:sldId xmlns:r="http://schemas.openxmlformats.org/officeDocument/2006/relationships" id="261" r:id="Rfdb93f0952d347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8e5f37509a47aa" /><Relationship Type="http://schemas.openxmlformats.org/officeDocument/2006/relationships/slide" Target="/ppt/slides/slide1.xml" Id="Rfb7fbd97178d4a6f" /><Relationship Type="http://schemas.openxmlformats.org/officeDocument/2006/relationships/slide" Target="/ppt/slides/slide2.xml" Id="R99f4e02ef6a243a4" /><Relationship Type="http://schemas.openxmlformats.org/officeDocument/2006/relationships/slide" Target="/ppt/slides/slide3.xml" Id="R4bae39fd52514003" /><Relationship Type="http://schemas.openxmlformats.org/officeDocument/2006/relationships/slide" Target="/ppt/slides/slide4.xml" Id="Rd098fcd93d3f491d" /><Relationship Type="http://schemas.openxmlformats.org/officeDocument/2006/relationships/slide" Target="/ppt/slides/slide5.xml" Id="Rbb0cb089fe804dad" /><Relationship Type="http://schemas.openxmlformats.org/officeDocument/2006/relationships/slide" Target="/ppt/slides/slide6.xml" Id="Rfdb93f0952d347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b95eca3ad94d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6fda03fbf43b1" /><Relationship Type="http://schemas.openxmlformats.org/officeDocument/2006/relationships/theme" Target="/ppt/slideMasters/theme/theme1.xml" Id="R101ebc3a1de847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56fda03fbf43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31e983244d42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2663f669ac40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5917f220241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7f3fc77844f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743907e4844d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b878169c6749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KOMPETANSE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Lyngjavegen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6475 Midsund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67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post@bygg-kompetanse.no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www.bygg-kompetanse.no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991 069 402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