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e0454a7a1949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0b6fb6fcf548b4"/>
  </p:sldMasterIdLst>
  <p:sldIdLst>
    <p:sldId xmlns:r="http://schemas.openxmlformats.org/officeDocument/2006/relationships" id="256" r:id="Rd27fdf8b150a4645"/>
    <p:sldId xmlns:r="http://schemas.openxmlformats.org/officeDocument/2006/relationships" id="257" r:id="R02e4cc920f4c464d"/>
    <p:sldId xmlns:r="http://schemas.openxmlformats.org/officeDocument/2006/relationships" id="258" r:id="R16cb6a7ef7554029"/>
    <p:sldId xmlns:r="http://schemas.openxmlformats.org/officeDocument/2006/relationships" id="259" r:id="R2526a5cbbc2542fe"/>
    <p:sldId xmlns:r="http://schemas.openxmlformats.org/officeDocument/2006/relationships" id="260" r:id="R2e9be2e21bef4953"/>
    <p:sldId xmlns:r="http://schemas.openxmlformats.org/officeDocument/2006/relationships" id="261" r:id="R13af5fd3097042f3"/>
    <p:sldId xmlns:r="http://schemas.openxmlformats.org/officeDocument/2006/relationships" id="262" r:id="R85180398053a41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0b6fb6fcf548b4" /><Relationship Type="http://schemas.openxmlformats.org/officeDocument/2006/relationships/slide" Target="/ppt/slides/slide1.xml" Id="Rd27fdf8b150a4645" /><Relationship Type="http://schemas.openxmlformats.org/officeDocument/2006/relationships/slide" Target="/ppt/slides/slide2.xml" Id="R02e4cc920f4c464d" /><Relationship Type="http://schemas.openxmlformats.org/officeDocument/2006/relationships/slide" Target="/ppt/slides/slide3.xml" Id="R16cb6a7ef7554029" /><Relationship Type="http://schemas.openxmlformats.org/officeDocument/2006/relationships/slide" Target="/ppt/slides/slide4.xml" Id="R2526a5cbbc2542fe" /><Relationship Type="http://schemas.openxmlformats.org/officeDocument/2006/relationships/slide" Target="/ppt/slides/slide5.xml" Id="R2e9be2e21bef4953" /><Relationship Type="http://schemas.openxmlformats.org/officeDocument/2006/relationships/slide" Target="/ppt/slides/slide6.xml" Id="R13af5fd3097042f3" /><Relationship Type="http://schemas.openxmlformats.org/officeDocument/2006/relationships/slide" Target="/ppt/slides/slide7.xml" Id="R85180398053a41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f63282df448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6d6ca2cce4233" /><Relationship Type="http://schemas.openxmlformats.org/officeDocument/2006/relationships/theme" Target="/ppt/slideMasters/theme/theme1.xml" Id="R46893e07bc4b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a6d6ca2cce42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ad366cc3147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fe2a2b42d42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72fea2cac48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9ce14577546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833f6cd2a44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48d132ff944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fab901cad42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