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25056e944a34e9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dc26455e28a4f83"/>
  </p:sldMasterIdLst>
  <p:sldIdLst>
    <p:sldId xmlns:r="http://schemas.openxmlformats.org/officeDocument/2006/relationships" id="256" r:id="Rb30fef67045f499a"/>
    <p:sldId xmlns:r="http://schemas.openxmlformats.org/officeDocument/2006/relationships" id="257" r:id="Rb3aff4dae9a3442a"/>
    <p:sldId xmlns:r="http://schemas.openxmlformats.org/officeDocument/2006/relationships" id="258" r:id="Rf0010d1827ee4196"/>
    <p:sldId xmlns:r="http://schemas.openxmlformats.org/officeDocument/2006/relationships" id="259" r:id="R5ac97f07f9ac4c6a"/>
    <p:sldId xmlns:r="http://schemas.openxmlformats.org/officeDocument/2006/relationships" id="260" r:id="R3a91aae4b7984877"/>
    <p:sldId xmlns:r="http://schemas.openxmlformats.org/officeDocument/2006/relationships" id="261" r:id="Rf42127d10184451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c26455e28a4f83" /><Relationship Type="http://schemas.openxmlformats.org/officeDocument/2006/relationships/slide" Target="/ppt/slides/slide1.xml" Id="Rb30fef67045f499a" /><Relationship Type="http://schemas.openxmlformats.org/officeDocument/2006/relationships/slide" Target="/ppt/slides/slide2.xml" Id="Rb3aff4dae9a3442a" /><Relationship Type="http://schemas.openxmlformats.org/officeDocument/2006/relationships/slide" Target="/ppt/slides/slide3.xml" Id="Rf0010d1827ee4196" /><Relationship Type="http://schemas.openxmlformats.org/officeDocument/2006/relationships/slide" Target="/ppt/slides/slide4.xml" Id="R5ac97f07f9ac4c6a" /><Relationship Type="http://schemas.openxmlformats.org/officeDocument/2006/relationships/slide" Target="/ppt/slides/slide5.xml" Id="R3a91aae4b7984877" /><Relationship Type="http://schemas.openxmlformats.org/officeDocument/2006/relationships/slide" Target="/ppt/slides/slide6.xml" Id="Rf42127d10184451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33ef4434d64c9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29ac5b154e46cd" /><Relationship Type="http://schemas.openxmlformats.org/officeDocument/2006/relationships/theme" Target="/ppt/slideMasters/theme/theme1.xml" Id="R024d1d48d634460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29ac5b154e46c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4744f6b1ff4a1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0353921c0a45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e0e5b403e0462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873e1f8de1471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27f3d8150240b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14ea8357b74b9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BUTTERFLY CONSULT &amp;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BUTTERFLY CONSULT &amp;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BUTTERFLY CONSULT &amp;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BUTTERFLY CONSULT &amp;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BUTTERFLY CONSULT &amp;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BUTTERFLY CONSULT &amp;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−10 168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−6 024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141 652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141 651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BUTTERFLY CONSULT &amp;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991 127 089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BUTTERFLY CONSULT &amp; INVEST AS</a:t>
            </a:r>
          </a:p>
        </p:txBody>
      </p:sp>
    </p:spTree>
  </p:cSld>
  <p:clrMapOvr>
    <a:masterClrMapping xmlns:a="http://schemas.openxmlformats.org/drawingml/2006/main"/>
  </p:clrMapOvr>
</p:sld>
</file>