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410ff79b7345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383eb38dbe4676"/>
  </p:sldMasterIdLst>
  <p:sldIdLst>
    <p:sldId xmlns:r="http://schemas.openxmlformats.org/officeDocument/2006/relationships" id="256" r:id="R55f605941c03463a"/>
    <p:sldId xmlns:r="http://schemas.openxmlformats.org/officeDocument/2006/relationships" id="257" r:id="Rf1d0309a2487455f"/>
    <p:sldId xmlns:r="http://schemas.openxmlformats.org/officeDocument/2006/relationships" id="258" r:id="R0cc5aa51ff97488b"/>
    <p:sldId xmlns:r="http://schemas.openxmlformats.org/officeDocument/2006/relationships" id="259" r:id="R83f451ef57f645e2"/>
    <p:sldId xmlns:r="http://schemas.openxmlformats.org/officeDocument/2006/relationships" id="260" r:id="Ra43167fa2bd44ced"/>
    <p:sldId xmlns:r="http://schemas.openxmlformats.org/officeDocument/2006/relationships" id="261" r:id="R4ee0fe5f2e0040e6"/>
    <p:sldId xmlns:r="http://schemas.openxmlformats.org/officeDocument/2006/relationships" id="262" r:id="R0efa653c2ae54d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383eb38dbe4676" /><Relationship Type="http://schemas.openxmlformats.org/officeDocument/2006/relationships/slide" Target="/ppt/slides/slide1.xml" Id="R55f605941c03463a" /><Relationship Type="http://schemas.openxmlformats.org/officeDocument/2006/relationships/slide" Target="/ppt/slides/slide2.xml" Id="Rf1d0309a2487455f" /><Relationship Type="http://schemas.openxmlformats.org/officeDocument/2006/relationships/slide" Target="/ppt/slides/slide3.xml" Id="R0cc5aa51ff97488b" /><Relationship Type="http://schemas.openxmlformats.org/officeDocument/2006/relationships/slide" Target="/ppt/slides/slide4.xml" Id="R83f451ef57f645e2" /><Relationship Type="http://schemas.openxmlformats.org/officeDocument/2006/relationships/slide" Target="/ppt/slides/slide5.xml" Id="Ra43167fa2bd44ced" /><Relationship Type="http://schemas.openxmlformats.org/officeDocument/2006/relationships/slide" Target="/ppt/slides/slide6.xml" Id="R4ee0fe5f2e0040e6" /><Relationship Type="http://schemas.openxmlformats.org/officeDocument/2006/relationships/slide" Target="/ppt/slides/slide7.xml" Id="R0efa653c2ae54d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94d551899349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d59c5214e4904" /><Relationship Type="http://schemas.openxmlformats.org/officeDocument/2006/relationships/theme" Target="/ppt/slideMasters/theme/theme1.xml" Id="R85460ad3f7654e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3d59c5214e49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5708ce07142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5674d4a9b4e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ce78111c845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aef66147141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68887f9b143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622d08d7144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035a8bb0e4d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HJD HOLDING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2 285 996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1 513 844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461 689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14 467 736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38 202 701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DØSEN HANS JOHAN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DØSEN HANS CHRISTIAN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HVIDING LISE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NESSE INGEBORG DØSEN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Nedstrandgata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5521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991 223 398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HJD HOLDING AS</a:t>
            </a:r>
          </a:p>
        </p:txBody>
      </p:sp>
    </p:spTree>
  </p:cSld>
  <p:clrMapOvr>
    <a:masterClrMapping xmlns:a="http://schemas.openxmlformats.org/drawingml/2006/main"/>
  </p:clrMapOvr>
</p:sld>
</file>