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f6fc63588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7727bae0140b6"/>
  </p:sldMasterIdLst>
  <p:sldIdLst>
    <p:sldId xmlns:r="http://schemas.openxmlformats.org/officeDocument/2006/relationships" id="256" r:id="R30683ab136e44403"/>
    <p:sldId xmlns:r="http://schemas.openxmlformats.org/officeDocument/2006/relationships" id="257" r:id="R09371656999b4e0a"/>
    <p:sldId xmlns:r="http://schemas.openxmlformats.org/officeDocument/2006/relationships" id="258" r:id="Rec6115d493894c24"/>
    <p:sldId xmlns:r="http://schemas.openxmlformats.org/officeDocument/2006/relationships" id="259" r:id="Rad9de454aa364583"/>
    <p:sldId xmlns:r="http://schemas.openxmlformats.org/officeDocument/2006/relationships" id="260" r:id="R0eccb2edec8d4ac2"/>
    <p:sldId xmlns:r="http://schemas.openxmlformats.org/officeDocument/2006/relationships" id="261" r:id="Rb94ba5ef6b6340ac"/>
    <p:sldId xmlns:r="http://schemas.openxmlformats.org/officeDocument/2006/relationships" id="262" r:id="Rbe851ae296de48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7727bae0140b6" /><Relationship Type="http://schemas.openxmlformats.org/officeDocument/2006/relationships/slide" Target="/ppt/slides/slide1.xml" Id="R30683ab136e44403" /><Relationship Type="http://schemas.openxmlformats.org/officeDocument/2006/relationships/slide" Target="/ppt/slides/slide2.xml" Id="R09371656999b4e0a" /><Relationship Type="http://schemas.openxmlformats.org/officeDocument/2006/relationships/slide" Target="/ppt/slides/slide3.xml" Id="Rec6115d493894c24" /><Relationship Type="http://schemas.openxmlformats.org/officeDocument/2006/relationships/slide" Target="/ppt/slides/slide4.xml" Id="Rad9de454aa364583" /><Relationship Type="http://schemas.openxmlformats.org/officeDocument/2006/relationships/slide" Target="/ppt/slides/slide5.xml" Id="R0eccb2edec8d4ac2" /><Relationship Type="http://schemas.openxmlformats.org/officeDocument/2006/relationships/slide" Target="/ppt/slides/slide6.xml" Id="Rb94ba5ef6b6340ac" /><Relationship Type="http://schemas.openxmlformats.org/officeDocument/2006/relationships/slide" Target="/ppt/slides/slide7.xml" Id="Rbe851ae296de48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6b27344cf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b17b8808d44ff" /><Relationship Type="http://schemas.openxmlformats.org/officeDocument/2006/relationships/theme" Target="/ppt/slideMasters/theme/theme1.xml" Id="Rf1fd2612ce7941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9b17b8808d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6f12aadab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0c263b800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6ee23efd3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c3b7e90d34a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db823068c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8500dda9246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de55ba808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BYGGUTVIKLING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BYGGUTVIKLING SØR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−148 657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18 653 835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991 240 802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