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03d612b20804a0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7a9701825b5495b"/>
  </p:sldMasterIdLst>
  <p:sldIdLst>
    <p:sldId xmlns:r="http://schemas.openxmlformats.org/officeDocument/2006/relationships" id="256" r:id="Rcc28ea28e9d948d6"/>
    <p:sldId xmlns:r="http://schemas.openxmlformats.org/officeDocument/2006/relationships" id="257" r:id="Rbe83b7e9c86e4a28"/>
    <p:sldId xmlns:r="http://schemas.openxmlformats.org/officeDocument/2006/relationships" id="258" r:id="R162173b486fc4fac"/>
    <p:sldId xmlns:r="http://schemas.openxmlformats.org/officeDocument/2006/relationships" id="259" r:id="R547baf9315884bef"/>
    <p:sldId xmlns:r="http://schemas.openxmlformats.org/officeDocument/2006/relationships" id="260" r:id="R043afa8dc7d44cd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a9701825b5495b" /><Relationship Type="http://schemas.openxmlformats.org/officeDocument/2006/relationships/slide" Target="/ppt/slides/slide1.xml" Id="Rcc28ea28e9d948d6" /><Relationship Type="http://schemas.openxmlformats.org/officeDocument/2006/relationships/slide" Target="/ppt/slides/slide2.xml" Id="Rbe83b7e9c86e4a28" /><Relationship Type="http://schemas.openxmlformats.org/officeDocument/2006/relationships/slide" Target="/ppt/slides/slide3.xml" Id="R162173b486fc4fac" /><Relationship Type="http://schemas.openxmlformats.org/officeDocument/2006/relationships/slide" Target="/ppt/slides/slide4.xml" Id="R547baf9315884bef" /><Relationship Type="http://schemas.openxmlformats.org/officeDocument/2006/relationships/slide" Target="/ppt/slides/slide5.xml" Id="R043afa8dc7d44cd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a35a43ad36419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49a7224e2f4dac" /><Relationship Type="http://schemas.openxmlformats.org/officeDocument/2006/relationships/theme" Target="/ppt/slideMasters/theme/theme1.xml" Id="R78a8ca6cc9cc45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c49a7224e2f4d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ddff958ac24d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5b415ff0bc46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8e74604f8c44e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c934967b69488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17b1b1143f496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J&amp;E INVEST LTD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J&amp;E INVEST LTD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J&amp;E INVEST LTD ble etablert [år] og holder til i Sk7 2dh Cheshire.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J&amp;E INVEST LTD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J&amp;E INVEST LTD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J&amp;E INVEST LTD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Carpenter Court, 1 Maple Road,, Bramhall, Stockport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Sk7 2dh Cheshire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991 246 908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J&amp;E INVEST LTD</a:t>
            </a:r>
          </a:p>
        </p:txBody>
      </p:sp>
    </p:spTree>
  </p:cSld>
  <p:clrMapOvr>
    <a:masterClrMapping xmlns:a="http://schemas.openxmlformats.org/drawingml/2006/main"/>
  </p:clrMapOvr>
</p:sld>
</file>