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f87916dda6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e4a41dde34c8d"/>
  </p:sldMasterIdLst>
  <p:sldIdLst>
    <p:sldId xmlns:r="http://schemas.openxmlformats.org/officeDocument/2006/relationships" id="256" r:id="R699b5e5ac5c44e1f"/>
    <p:sldId xmlns:r="http://schemas.openxmlformats.org/officeDocument/2006/relationships" id="257" r:id="Rd3756a1bd0ab4e72"/>
    <p:sldId xmlns:r="http://schemas.openxmlformats.org/officeDocument/2006/relationships" id="258" r:id="R61879107d0024e26"/>
    <p:sldId xmlns:r="http://schemas.openxmlformats.org/officeDocument/2006/relationships" id="259" r:id="R8d1d303e1da04445"/>
    <p:sldId xmlns:r="http://schemas.openxmlformats.org/officeDocument/2006/relationships" id="260" r:id="R891753bb976443f3"/>
    <p:sldId xmlns:r="http://schemas.openxmlformats.org/officeDocument/2006/relationships" id="261" r:id="R2f98f929939344fa"/>
    <p:sldId xmlns:r="http://schemas.openxmlformats.org/officeDocument/2006/relationships" id="262" r:id="R156c934c2663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e4a41dde34c8d" /><Relationship Type="http://schemas.openxmlformats.org/officeDocument/2006/relationships/slide" Target="/ppt/slides/slide1.xml" Id="R699b5e5ac5c44e1f" /><Relationship Type="http://schemas.openxmlformats.org/officeDocument/2006/relationships/slide" Target="/ppt/slides/slide2.xml" Id="Rd3756a1bd0ab4e72" /><Relationship Type="http://schemas.openxmlformats.org/officeDocument/2006/relationships/slide" Target="/ppt/slides/slide3.xml" Id="R61879107d0024e26" /><Relationship Type="http://schemas.openxmlformats.org/officeDocument/2006/relationships/slide" Target="/ppt/slides/slide4.xml" Id="R8d1d303e1da04445" /><Relationship Type="http://schemas.openxmlformats.org/officeDocument/2006/relationships/slide" Target="/ppt/slides/slide5.xml" Id="R891753bb976443f3" /><Relationship Type="http://schemas.openxmlformats.org/officeDocument/2006/relationships/slide" Target="/ppt/slides/slide6.xml" Id="R2f98f929939344fa" /><Relationship Type="http://schemas.openxmlformats.org/officeDocument/2006/relationships/slide" Target="/ppt/slides/slide7.xml" Id="R156c934c2663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28e6f1b49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8b3aa3254370" /><Relationship Type="http://schemas.openxmlformats.org/officeDocument/2006/relationships/theme" Target="/ppt/slideMasters/theme/theme1.xml" Id="Rf457e3052bba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408b3aa325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48312289649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716084ab245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4ed8c73ea42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d9075ffc14f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ca0ecfaec43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2b89c9be04e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0479431f94b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BERGER INDUSTRIOMRÅDE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9 197 334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26 221 463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BJØRN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BÅRD RONNY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Sagvollvegen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2833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