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be8439308b4b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30f75799d44bc0"/>
  </p:sldMasterIdLst>
  <p:sldIdLst>
    <p:sldId xmlns:r="http://schemas.openxmlformats.org/officeDocument/2006/relationships" id="256" r:id="Ra351c1681db64745"/>
    <p:sldId xmlns:r="http://schemas.openxmlformats.org/officeDocument/2006/relationships" id="257" r:id="R2b03f436ca444153"/>
    <p:sldId xmlns:r="http://schemas.openxmlformats.org/officeDocument/2006/relationships" id="258" r:id="Rf105389162fb41b0"/>
    <p:sldId xmlns:r="http://schemas.openxmlformats.org/officeDocument/2006/relationships" id="259" r:id="R3eaaae7d7e574e18"/>
    <p:sldId xmlns:r="http://schemas.openxmlformats.org/officeDocument/2006/relationships" id="260" r:id="R8b7875cf73f44d7a"/>
    <p:sldId xmlns:r="http://schemas.openxmlformats.org/officeDocument/2006/relationships" id="261" r:id="R6cdb8f1dc2e44a2c"/>
    <p:sldId xmlns:r="http://schemas.openxmlformats.org/officeDocument/2006/relationships" id="262" r:id="Rced676b69fe744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30f75799d44bc0" /><Relationship Type="http://schemas.openxmlformats.org/officeDocument/2006/relationships/slide" Target="/ppt/slides/slide1.xml" Id="Ra351c1681db64745" /><Relationship Type="http://schemas.openxmlformats.org/officeDocument/2006/relationships/slide" Target="/ppt/slides/slide2.xml" Id="R2b03f436ca444153" /><Relationship Type="http://schemas.openxmlformats.org/officeDocument/2006/relationships/slide" Target="/ppt/slides/slide3.xml" Id="Rf105389162fb41b0" /><Relationship Type="http://schemas.openxmlformats.org/officeDocument/2006/relationships/slide" Target="/ppt/slides/slide4.xml" Id="R3eaaae7d7e574e18" /><Relationship Type="http://schemas.openxmlformats.org/officeDocument/2006/relationships/slide" Target="/ppt/slides/slide5.xml" Id="R8b7875cf73f44d7a" /><Relationship Type="http://schemas.openxmlformats.org/officeDocument/2006/relationships/slide" Target="/ppt/slides/slide6.xml" Id="R6cdb8f1dc2e44a2c" /><Relationship Type="http://schemas.openxmlformats.org/officeDocument/2006/relationships/slide" Target="/ppt/slides/slide7.xml" Id="Rced676b69fe744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37962858a348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c1f8479e54741" /><Relationship Type="http://schemas.openxmlformats.org/officeDocument/2006/relationships/theme" Target="/ppt/slideMasters/theme/theme1.xml" Id="R96786183064b4e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0c1f8479e547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94698b05f49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528aa60674a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b5c69527b45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7719b8a8745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d4f41665643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dcef7adea45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309aa2a0847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BERGER INDUSTRIOMRÅDE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 INDUSTRIOMRÅDE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5 170 073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2 389 724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1 257 163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9 197 334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26 221 463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BAKKE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RONNY BAKKE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 INDUSTRIOMRÅDE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Sagvollvegen 420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2833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991 297 421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