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77741f8cf64b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8e8d1da5e34c4e"/>
  </p:sldMasterIdLst>
  <p:sldIdLst>
    <p:sldId xmlns:r="http://schemas.openxmlformats.org/officeDocument/2006/relationships" id="256" r:id="R4cf0df3af3ea4b06"/>
    <p:sldId xmlns:r="http://schemas.openxmlformats.org/officeDocument/2006/relationships" id="257" r:id="R8385fe29793d4697"/>
    <p:sldId xmlns:r="http://schemas.openxmlformats.org/officeDocument/2006/relationships" id="258" r:id="R286e7800c688496b"/>
    <p:sldId xmlns:r="http://schemas.openxmlformats.org/officeDocument/2006/relationships" id="259" r:id="Rd65e541a772f47fe"/>
    <p:sldId xmlns:r="http://schemas.openxmlformats.org/officeDocument/2006/relationships" id="260" r:id="Re1c169d2227e4e78"/>
    <p:sldId xmlns:r="http://schemas.openxmlformats.org/officeDocument/2006/relationships" id="261" r:id="Re7a9fe142d064573"/>
    <p:sldId xmlns:r="http://schemas.openxmlformats.org/officeDocument/2006/relationships" id="262" r:id="R0b8a69a3ea294b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8e8d1da5e34c4e" /><Relationship Type="http://schemas.openxmlformats.org/officeDocument/2006/relationships/slide" Target="/ppt/slides/slide1.xml" Id="R4cf0df3af3ea4b06" /><Relationship Type="http://schemas.openxmlformats.org/officeDocument/2006/relationships/slide" Target="/ppt/slides/slide2.xml" Id="R8385fe29793d4697" /><Relationship Type="http://schemas.openxmlformats.org/officeDocument/2006/relationships/slide" Target="/ppt/slides/slide3.xml" Id="R286e7800c688496b" /><Relationship Type="http://schemas.openxmlformats.org/officeDocument/2006/relationships/slide" Target="/ppt/slides/slide4.xml" Id="Rd65e541a772f47fe" /><Relationship Type="http://schemas.openxmlformats.org/officeDocument/2006/relationships/slide" Target="/ppt/slides/slide5.xml" Id="Re1c169d2227e4e78" /><Relationship Type="http://schemas.openxmlformats.org/officeDocument/2006/relationships/slide" Target="/ppt/slides/slide6.xml" Id="Re7a9fe142d064573" /><Relationship Type="http://schemas.openxmlformats.org/officeDocument/2006/relationships/slide" Target="/ppt/slides/slide7.xml" Id="R0b8a69a3ea294b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5dbe6f14e244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46e247083472e" /><Relationship Type="http://schemas.openxmlformats.org/officeDocument/2006/relationships/theme" Target="/ppt/slideMasters/theme/theme1.xml" Id="R5e1c1386a72449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446e24708347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7ec1d334840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bd605b3cc40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3ba3a64f14a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bebc4d39244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80e4d3a7b47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46dd924d54e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27db23a5641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RIKELEKTRO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RIKELEKTRO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121 414 782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4 978 158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4 124 099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12 784 908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29 735 420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RIKELEKTRO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Sørlifjellet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1788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post@rikelektro.no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www.rikelektro.no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991 320 164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RIKELEKTRO AS</a:t>
            </a:r>
          </a:p>
        </p:txBody>
      </p:sp>
    </p:spTree>
  </p:cSld>
  <p:clrMapOvr>
    <a:masterClrMapping xmlns:a="http://schemas.openxmlformats.org/drawingml/2006/main"/>
  </p:clrMapOvr>
</p:sld>
</file>