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3979d4b1fd40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d1da8b85fc46d4"/>
  </p:sldMasterIdLst>
  <p:sldIdLst>
    <p:sldId xmlns:r="http://schemas.openxmlformats.org/officeDocument/2006/relationships" id="256" r:id="R084024f1d2594f34"/>
    <p:sldId xmlns:r="http://schemas.openxmlformats.org/officeDocument/2006/relationships" id="257" r:id="R0309e84de8834752"/>
    <p:sldId xmlns:r="http://schemas.openxmlformats.org/officeDocument/2006/relationships" id="258" r:id="R0b10fbc30d204d3a"/>
    <p:sldId xmlns:r="http://schemas.openxmlformats.org/officeDocument/2006/relationships" id="259" r:id="R59d3aa7c137f4d2a"/>
    <p:sldId xmlns:r="http://schemas.openxmlformats.org/officeDocument/2006/relationships" id="260" r:id="R1bbdc17639234705"/>
    <p:sldId xmlns:r="http://schemas.openxmlformats.org/officeDocument/2006/relationships" id="261" r:id="Rc0467cb3837c4633"/>
    <p:sldId xmlns:r="http://schemas.openxmlformats.org/officeDocument/2006/relationships" id="262" r:id="Rf4cb44f96ae64e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1da8b85fc46d4" /><Relationship Type="http://schemas.openxmlformats.org/officeDocument/2006/relationships/slide" Target="/ppt/slides/slide1.xml" Id="R084024f1d2594f34" /><Relationship Type="http://schemas.openxmlformats.org/officeDocument/2006/relationships/slide" Target="/ppt/slides/slide2.xml" Id="R0309e84de8834752" /><Relationship Type="http://schemas.openxmlformats.org/officeDocument/2006/relationships/slide" Target="/ppt/slides/slide3.xml" Id="R0b10fbc30d204d3a" /><Relationship Type="http://schemas.openxmlformats.org/officeDocument/2006/relationships/slide" Target="/ppt/slides/slide4.xml" Id="R59d3aa7c137f4d2a" /><Relationship Type="http://schemas.openxmlformats.org/officeDocument/2006/relationships/slide" Target="/ppt/slides/slide5.xml" Id="R1bbdc17639234705" /><Relationship Type="http://schemas.openxmlformats.org/officeDocument/2006/relationships/slide" Target="/ppt/slides/slide6.xml" Id="Rc0467cb3837c4633" /><Relationship Type="http://schemas.openxmlformats.org/officeDocument/2006/relationships/slide" Target="/ppt/slides/slide7.xml" Id="Rf4cb44f96ae64e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05bd9f47d44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8099b47354ef6" /><Relationship Type="http://schemas.openxmlformats.org/officeDocument/2006/relationships/theme" Target="/ppt/slideMasters/theme/theme1.xml" Id="R69fc897f5e844f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28099b47354e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dbc5793ee42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fefbf4eee44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795573fa64a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0b54348764f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f31ae1d3b41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e90f0e60a40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737393e7545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 GASS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 GASS AS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1 557 532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JARLE EIKENES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Skallistveien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34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991 460 721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