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248aaaf593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4574ba6f9407b"/>
  </p:sldMasterIdLst>
  <p:sldIdLst>
    <p:sldId xmlns:r="http://schemas.openxmlformats.org/officeDocument/2006/relationships" id="256" r:id="R38ec8396ffbc4c3b"/>
    <p:sldId xmlns:r="http://schemas.openxmlformats.org/officeDocument/2006/relationships" id="257" r:id="Re80cdabb1873480c"/>
    <p:sldId xmlns:r="http://schemas.openxmlformats.org/officeDocument/2006/relationships" id="258" r:id="R4b62ce20aae244cf"/>
    <p:sldId xmlns:r="http://schemas.openxmlformats.org/officeDocument/2006/relationships" id="259" r:id="Rcefd9d6c4f184adc"/>
    <p:sldId xmlns:r="http://schemas.openxmlformats.org/officeDocument/2006/relationships" id="260" r:id="Rc992e7c3e2ed46f8"/>
    <p:sldId xmlns:r="http://schemas.openxmlformats.org/officeDocument/2006/relationships" id="261" r:id="Re5b646c96ec84776"/>
    <p:sldId xmlns:r="http://schemas.openxmlformats.org/officeDocument/2006/relationships" id="262" r:id="R8b50a3b05bf5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4574ba6f9407b" /><Relationship Type="http://schemas.openxmlformats.org/officeDocument/2006/relationships/slide" Target="/ppt/slides/slide1.xml" Id="R38ec8396ffbc4c3b" /><Relationship Type="http://schemas.openxmlformats.org/officeDocument/2006/relationships/slide" Target="/ppt/slides/slide2.xml" Id="Re80cdabb1873480c" /><Relationship Type="http://schemas.openxmlformats.org/officeDocument/2006/relationships/slide" Target="/ppt/slides/slide3.xml" Id="R4b62ce20aae244cf" /><Relationship Type="http://schemas.openxmlformats.org/officeDocument/2006/relationships/slide" Target="/ppt/slides/slide4.xml" Id="Rcefd9d6c4f184adc" /><Relationship Type="http://schemas.openxmlformats.org/officeDocument/2006/relationships/slide" Target="/ppt/slides/slide5.xml" Id="Rc992e7c3e2ed46f8" /><Relationship Type="http://schemas.openxmlformats.org/officeDocument/2006/relationships/slide" Target="/ppt/slides/slide6.xml" Id="Re5b646c96ec84776" /><Relationship Type="http://schemas.openxmlformats.org/officeDocument/2006/relationships/slide" Target="/ppt/slides/slide7.xml" Id="R8b50a3b05bf5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3d487c26b8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5b8a54474531" /><Relationship Type="http://schemas.openxmlformats.org/officeDocument/2006/relationships/theme" Target="/ppt/slideMasters/theme/theme1.xml" Id="R2f7fbaebb69e49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05b8a544745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d678f917e4a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f524c5527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87da9f3d5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568ab809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91c366b7f40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12ecd51b6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97fd6854f4f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