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4c59679b9b49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3caa4917304891"/>
  </p:sldMasterIdLst>
  <p:sldIdLst>
    <p:sldId xmlns:r="http://schemas.openxmlformats.org/officeDocument/2006/relationships" id="256" r:id="Ra49563a783024ead"/>
    <p:sldId xmlns:r="http://schemas.openxmlformats.org/officeDocument/2006/relationships" id="257" r:id="R0b3e87d345414fe4"/>
    <p:sldId xmlns:r="http://schemas.openxmlformats.org/officeDocument/2006/relationships" id="258" r:id="R97e26673ef3d4d30"/>
    <p:sldId xmlns:r="http://schemas.openxmlformats.org/officeDocument/2006/relationships" id="259" r:id="Rb923d4c6b0454635"/>
    <p:sldId xmlns:r="http://schemas.openxmlformats.org/officeDocument/2006/relationships" id="260" r:id="Rdbf4f79118e24e40"/>
    <p:sldId xmlns:r="http://schemas.openxmlformats.org/officeDocument/2006/relationships" id="261" r:id="Ra944206adf744fc3"/>
    <p:sldId xmlns:r="http://schemas.openxmlformats.org/officeDocument/2006/relationships" id="262" r:id="R905a4e948a654b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3caa4917304891" /><Relationship Type="http://schemas.openxmlformats.org/officeDocument/2006/relationships/slide" Target="/ppt/slides/slide1.xml" Id="Ra49563a783024ead" /><Relationship Type="http://schemas.openxmlformats.org/officeDocument/2006/relationships/slide" Target="/ppt/slides/slide2.xml" Id="R0b3e87d345414fe4" /><Relationship Type="http://schemas.openxmlformats.org/officeDocument/2006/relationships/slide" Target="/ppt/slides/slide3.xml" Id="R97e26673ef3d4d30" /><Relationship Type="http://schemas.openxmlformats.org/officeDocument/2006/relationships/slide" Target="/ppt/slides/slide4.xml" Id="Rb923d4c6b0454635" /><Relationship Type="http://schemas.openxmlformats.org/officeDocument/2006/relationships/slide" Target="/ppt/slides/slide5.xml" Id="Rdbf4f79118e24e40" /><Relationship Type="http://schemas.openxmlformats.org/officeDocument/2006/relationships/slide" Target="/ppt/slides/slide6.xml" Id="Ra944206adf744fc3" /><Relationship Type="http://schemas.openxmlformats.org/officeDocument/2006/relationships/slide" Target="/ppt/slides/slide7.xml" Id="R905a4e948a654b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4e49bfdf8840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3429de462547ab" /><Relationship Type="http://schemas.openxmlformats.org/officeDocument/2006/relationships/theme" Target="/ppt/slideMasters/theme/theme1.xml" Id="R12e6e4a38ae24e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3429de462547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92f4096604d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ec6c98c5e4f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79d88f5a34e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69cf57dd54a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e0480a8f147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0e25ae22047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973a1ee8843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O&amp;O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O&amp;O INVEST AS ble etablert [år] og holder til i Blaksæter.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−56 644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603 333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719 008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ANN-IREN MYKLEBUST ULVEDAL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O&amp;O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6795 Blaksæter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uanniren@gmail.com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991 655 921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O&amp;O INVEST AS</a:t>
            </a:r>
          </a:p>
        </p:txBody>
      </p:sp>
    </p:spTree>
  </p:cSld>
  <p:clrMapOvr>
    <a:masterClrMapping xmlns:a="http://schemas.openxmlformats.org/drawingml/2006/main"/>
  </p:clrMapOvr>
</p:sld>
</file>