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a96388420945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99a19a03894792"/>
  </p:sldMasterIdLst>
  <p:sldIdLst>
    <p:sldId xmlns:r="http://schemas.openxmlformats.org/officeDocument/2006/relationships" id="256" r:id="R69a6f8c783a44550"/>
    <p:sldId xmlns:r="http://schemas.openxmlformats.org/officeDocument/2006/relationships" id="257" r:id="Raf44a7caa0ab4a95"/>
    <p:sldId xmlns:r="http://schemas.openxmlformats.org/officeDocument/2006/relationships" id="258" r:id="R0c988ae971e947ca"/>
    <p:sldId xmlns:r="http://schemas.openxmlformats.org/officeDocument/2006/relationships" id="259" r:id="R656d086ea0da4c55"/>
    <p:sldId xmlns:r="http://schemas.openxmlformats.org/officeDocument/2006/relationships" id="260" r:id="Re37c4def78574f22"/>
    <p:sldId xmlns:r="http://schemas.openxmlformats.org/officeDocument/2006/relationships" id="261" r:id="R5c3b79e1c7fd45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9a19a03894792" /><Relationship Type="http://schemas.openxmlformats.org/officeDocument/2006/relationships/slide" Target="/ppt/slides/slide1.xml" Id="R69a6f8c783a44550" /><Relationship Type="http://schemas.openxmlformats.org/officeDocument/2006/relationships/slide" Target="/ppt/slides/slide2.xml" Id="Raf44a7caa0ab4a95" /><Relationship Type="http://schemas.openxmlformats.org/officeDocument/2006/relationships/slide" Target="/ppt/slides/slide3.xml" Id="R0c988ae971e947ca" /><Relationship Type="http://schemas.openxmlformats.org/officeDocument/2006/relationships/slide" Target="/ppt/slides/slide4.xml" Id="R656d086ea0da4c55" /><Relationship Type="http://schemas.openxmlformats.org/officeDocument/2006/relationships/slide" Target="/ppt/slides/slide5.xml" Id="Re37c4def78574f22" /><Relationship Type="http://schemas.openxmlformats.org/officeDocument/2006/relationships/slide" Target="/ppt/slides/slide6.xml" Id="R5c3b79e1c7fd45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0d7632cb4a40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e02635e924bb2" /><Relationship Type="http://schemas.openxmlformats.org/officeDocument/2006/relationships/theme" Target="/ppt/slideMasters/theme/theme1.xml" Id="R1f3bbfd365b141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0e02635e924b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cf4cd84ab49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02eda3ab244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4447317b843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4a71add4b4f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494c629f244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94196b78a41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 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991 663 010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TREND AS</a:t>
            </a:r>
          </a:p>
        </p:txBody>
      </p:sp>
    </p:spTree>
  </p:cSld>
  <p:clrMapOvr>
    <a:masterClrMapping xmlns:a="http://schemas.openxmlformats.org/drawingml/2006/main"/>
  </p:clrMapOvr>
</p:sld>
</file>