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cfb639bc1e43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dd76997e3340b8"/>
  </p:sldMasterIdLst>
  <p:sldIdLst>
    <p:sldId xmlns:r="http://schemas.openxmlformats.org/officeDocument/2006/relationships" id="256" r:id="Rfd28631a80ad44fb"/>
    <p:sldId xmlns:r="http://schemas.openxmlformats.org/officeDocument/2006/relationships" id="257" r:id="Rb78f8e88c5724992"/>
    <p:sldId xmlns:r="http://schemas.openxmlformats.org/officeDocument/2006/relationships" id="258" r:id="R1d4f12aee666487b"/>
    <p:sldId xmlns:r="http://schemas.openxmlformats.org/officeDocument/2006/relationships" id="259" r:id="Rbd0cfe9736534bb9"/>
    <p:sldId xmlns:r="http://schemas.openxmlformats.org/officeDocument/2006/relationships" id="260" r:id="Rca26eb682c5f4222"/>
    <p:sldId xmlns:r="http://schemas.openxmlformats.org/officeDocument/2006/relationships" id="261" r:id="Raee8f593fee640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dd76997e3340b8" /><Relationship Type="http://schemas.openxmlformats.org/officeDocument/2006/relationships/slide" Target="/ppt/slides/slide1.xml" Id="Rfd28631a80ad44fb" /><Relationship Type="http://schemas.openxmlformats.org/officeDocument/2006/relationships/slide" Target="/ppt/slides/slide2.xml" Id="Rb78f8e88c5724992" /><Relationship Type="http://schemas.openxmlformats.org/officeDocument/2006/relationships/slide" Target="/ppt/slides/slide3.xml" Id="R1d4f12aee666487b" /><Relationship Type="http://schemas.openxmlformats.org/officeDocument/2006/relationships/slide" Target="/ppt/slides/slide4.xml" Id="Rbd0cfe9736534bb9" /><Relationship Type="http://schemas.openxmlformats.org/officeDocument/2006/relationships/slide" Target="/ppt/slides/slide5.xml" Id="Rca26eb682c5f4222" /><Relationship Type="http://schemas.openxmlformats.org/officeDocument/2006/relationships/slide" Target="/ppt/slides/slide6.xml" Id="Raee8f593fee640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a26ddf092443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bb4d5305047aa" /><Relationship Type="http://schemas.openxmlformats.org/officeDocument/2006/relationships/theme" Target="/ppt/slideMasters/theme/theme1.xml" Id="Re0657a88f8f24e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cbb4d5305047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0f66b8a284b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9782ac94a4b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de799e7174f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f1b13d82045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14fb3f86c43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16572956143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SH TREND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 TREND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2016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−2 303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−907 996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991 663 010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SH TREND AS</a:t>
            </a:r>
          </a:p>
        </p:txBody>
      </p:sp>
    </p:spTree>
  </p:cSld>
  <p:clrMapOvr>
    <a:masterClrMapping xmlns:a="http://schemas.openxmlformats.org/drawingml/2006/main"/>
  </p:clrMapOvr>
</p:sld>
</file>