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f7cb3dfc514f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a13f7f5b204e6a"/>
  </p:sldMasterIdLst>
  <p:sldIdLst>
    <p:sldId xmlns:r="http://schemas.openxmlformats.org/officeDocument/2006/relationships" id="256" r:id="R6398458bcee3451f"/>
    <p:sldId xmlns:r="http://schemas.openxmlformats.org/officeDocument/2006/relationships" id="257" r:id="Rfc04fb0ab00442dd"/>
    <p:sldId xmlns:r="http://schemas.openxmlformats.org/officeDocument/2006/relationships" id="258" r:id="R4a40a1ff27704659"/>
    <p:sldId xmlns:r="http://schemas.openxmlformats.org/officeDocument/2006/relationships" id="259" r:id="Rf5566ccd668341c9"/>
    <p:sldId xmlns:r="http://schemas.openxmlformats.org/officeDocument/2006/relationships" id="260" r:id="R988cb146d0fd4c72"/>
    <p:sldId xmlns:r="http://schemas.openxmlformats.org/officeDocument/2006/relationships" id="261" r:id="Refffa04e9af44d06"/>
    <p:sldId xmlns:r="http://schemas.openxmlformats.org/officeDocument/2006/relationships" id="262" r:id="Rf393d930b92c44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a13f7f5b204e6a" /><Relationship Type="http://schemas.openxmlformats.org/officeDocument/2006/relationships/slide" Target="/ppt/slides/slide1.xml" Id="R6398458bcee3451f" /><Relationship Type="http://schemas.openxmlformats.org/officeDocument/2006/relationships/slide" Target="/ppt/slides/slide2.xml" Id="Rfc04fb0ab00442dd" /><Relationship Type="http://schemas.openxmlformats.org/officeDocument/2006/relationships/slide" Target="/ppt/slides/slide3.xml" Id="R4a40a1ff27704659" /><Relationship Type="http://schemas.openxmlformats.org/officeDocument/2006/relationships/slide" Target="/ppt/slides/slide4.xml" Id="Rf5566ccd668341c9" /><Relationship Type="http://schemas.openxmlformats.org/officeDocument/2006/relationships/slide" Target="/ppt/slides/slide5.xml" Id="R988cb146d0fd4c72" /><Relationship Type="http://schemas.openxmlformats.org/officeDocument/2006/relationships/slide" Target="/ppt/slides/slide6.xml" Id="Refffa04e9af44d06" /><Relationship Type="http://schemas.openxmlformats.org/officeDocument/2006/relationships/slide" Target="/ppt/slides/slide7.xml" Id="Rf393d930b92c44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78a8657b1542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0b8b1fd694e93" /><Relationship Type="http://schemas.openxmlformats.org/officeDocument/2006/relationships/theme" Target="/ppt/slideMasters/theme/theme1.xml" Id="Ra87a8b6cbd2d4f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a0b8b1fd694e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522f7a28743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a5825f4c940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6535eca1f42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b2fbba65e45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73e86ecdc42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1adc9c44649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e36ec926f49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SALTDALSHYTTA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SALTDALSHYTTA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4 466 562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−1 563 814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−2 146 742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132 136 790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265 152 693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AS  –  98,1 %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SALTDALSHYTTA AS  –  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991 729 321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