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0615722d8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c78df91a24e23"/>
  </p:sldMasterIdLst>
  <p:sldIdLst>
    <p:sldId xmlns:r="http://schemas.openxmlformats.org/officeDocument/2006/relationships" id="256" r:id="R2c4b8e696b1c476a"/>
    <p:sldId xmlns:r="http://schemas.openxmlformats.org/officeDocument/2006/relationships" id="257" r:id="Ra52a5681c402455a"/>
    <p:sldId xmlns:r="http://schemas.openxmlformats.org/officeDocument/2006/relationships" id="258" r:id="Re0d704e7bf4f495e"/>
    <p:sldId xmlns:r="http://schemas.openxmlformats.org/officeDocument/2006/relationships" id="259" r:id="Rfeeb14a6755c4929"/>
    <p:sldId xmlns:r="http://schemas.openxmlformats.org/officeDocument/2006/relationships" id="260" r:id="Rbbb296a57b7b40c3"/>
    <p:sldId xmlns:r="http://schemas.openxmlformats.org/officeDocument/2006/relationships" id="261" r:id="R648ef63ae4dd40df"/>
    <p:sldId xmlns:r="http://schemas.openxmlformats.org/officeDocument/2006/relationships" id="262" r:id="R3ad98f838646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c78df91a24e23" /><Relationship Type="http://schemas.openxmlformats.org/officeDocument/2006/relationships/slide" Target="/ppt/slides/slide1.xml" Id="R2c4b8e696b1c476a" /><Relationship Type="http://schemas.openxmlformats.org/officeDocument/2006/relationships/slide" Target="/ppt/slides/slide2.xml" Id="Ra52a5681c402455a" /><Relationship Type="http://schemas.openxmlformats.org/officeDocument/2006/relationships/slide" Target="/ppt/slides/slide3.xml" Id="Re0d704e7bf4f495e" /><Relationship Type="http://schemas.openxmlformats.org/officeDocument/2006/relationships/slide" Target="/ppt/slides/slide4.xml" Id="Rfeeb14a6755c4929" /><Relationship Type="http://schemas.openxmlformats.org/officeDocument/2006/relationships/slide" Target="/ppt/slides/slide5.xml" Id="Rbbb296a57b7b40c3" /><Relationship Type="http://schemas.openxmlformats.org/officeDocument/2006/relationships/slide" Target="/ppt/slides/slide6.xml" Id="R648ef63ae4dd40df" /><Relationship Type="http://schemas.openxmlformats.org/officeDocument/2006/relationships/slide" Target="/ppt/slides/slide7.xml" Id="R3ad98f838646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4e27c809b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cf934364d4fec" /><Relationship Type="http://schemas.openxmlformats.org/officeDocument/2006/relationships/theme" Target="/ppt/slideMasters/theme/theme1.xml" Id="R8ec0ff96a54d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cf934364d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b0e28e9b146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eac9fdd6f46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b17376b80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2c152dc11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fbd81555a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dbfeec1b0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1f4d5c4cb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EIENDOM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1 824 918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505 127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arvidnilsen.bygg@gmail.com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