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824429270b40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bc6badc694fd0"/>
  </p:sldMasterIdLst>
  <p:sldIdLst>
    <p:sldId xmlns:r="http://schemas.openxmlformats.org/officeDocument/2006/relationships" id="256" r:id="R5cbba12e56a54e97"/>
    <p:sldId xmlns:r="http://schemas.openxmlformats.org/officeDocument/2006/relationships" id="257" r:id="R191892067bbe40b2"/>
    <p:sldId xmlns:r="http://schemas.openxmlformats.org/officeDocument/2006/relationships" id="258" r:id="R61cd4ea4e0c14f1c"/>
    <p:sldId xmlns:r="http://schemas.openxmlformats.org/officeDocument/2006/relationships" id="259" r:id="R4ed0591a2f6a4629"/>
    <p:sldId xmlns:r="http://schemas.openxmlformats.org/officeDocument/2006/relationships" id="260" r:id="Rf6d059e52b4e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bc6badc694fd0" /><Relationship Type="http://schemas.openxmlformats.org/officeDocument/2006/relationships/slide" Target="/ppt/slides/slide1.xml" Id="R5cbba12e56a54e97" /><Relationship Type="http://schemas.openxmlformats.org/officeDocument/2006/relationships/slide" Target="/ppt/slides/slide2.xml" Id="R191892067bbe40b2" /><Relationship Type="http://schemas.openxmlformats.org/officeDocument/2006/relationships/slide" Target="/ppt/slides/slide3.xml" Id="R61cd4ea4e0c14f1c" /><Relationship Type="http://schemas.openxmlformats.org/officeDocument/2006/relationships/slide" Target="/ppt/slides/slide4.xml" Id="R4ed0591a2f6a4629" /><Relationship Type="http://schemas.openxmlformats.org/officeDocument/2006/relationships/slide" Target="/ppt/slides/slide5.xml" Id="Rf6d059e52b4e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d38f4d280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6c64d39774152" /><Relationship Type="http://schemas.openxmlformats.org/officeDocument/2006/relationships/theme" Target="/ppt/slideMasters/theme/theme1.xml" Id="R9e5d9dc718f848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96c64d3977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61721d21444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5e558baf34b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659479272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c8e97c56b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dacfbd7c7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REGNSKAP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