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131e1ca1124c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a4fb2034aa48b7"/>
  </p:sldMasterIdLst>
  <p:sldIdLst>
    <p:sldId xmlns:r="http://schemas.openxmlformats.org/officeDocument/2006/relationships" id="256" r:id="Rc4a3756a54f5404b"/>
    <p:sldId xmlns:r="http://schemas.openxmlformats.org/officeDocument/2006/relationships" id="257" r:id="Re06a08d89b2f4b4f"/>
    <p:sldId xmlns:r="http://schemas.openxmlformats.org/officeDocument/2006/relationships" id="258" r:id="R695f09c18cf74ffc"/>
    <p:sldId xmlns:r="http://schemas.openxmlformats.org/officeDocument/2006/relationships" id="259" r:id="R449871eac41d4492"/>
    <p:sldId xmlns:r="http://schemas.openxmlformats.org/officeDocument/2006/relationships" id="260" r:id="Rc9b25135a3dd43e6"/>
    <p:sldId xmlns:r="http://schemas.openxmlformats.org/officeDocument/2006/relationships" id="261" r:id="R1247b95f44ef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4fb2034aa48b7" /><Relationship Type="http://schemas.openxmlformats.org/officeDocument/2006/relationships/slide" Target="/ppt/slides/slide1.xml" Id="Rc4a3756a54f5404b" /><Relationship Type="http://schemas.openxmlformats.org/officeDocument/2006/relationships/slide" Target="/ppt/slides/slide2.xml" Id="Re06a08d89b2f4b4f" /><Relationship Type="http://schemas.openxmlformats.org/officeDocument/2006/relationships/slide" Target="/ppt/slides/slide3.xml" Id="R695f09c18cf74ffc" /><Relationship Type="http://schemas.openxmlformats.org/officeDocument/2006/relationships/slide" Target="/ppt/slides/slide4.xml" Id="R449871eac41d4492" /><Relationship Type="http://schemas.openxmlformats.org/officeDocument/2006/relationships/slide" Target="/ppt/slides/slide5.xml" Id="Rc9b25135a3dd43e6" /><Relationship Type="http://schemas.openxmlformats.org/officeDocument/2006/relationships/slide" Target="/ppt/slides/slide6.xml" Id="R1247b95f44ef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9e93670bf42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774145d644c6b" /><Relationship Type="http://schemas.openxmlformats.org/officeDocument/2006/relationships/theme" Target="/ppt/slideMasters/theme/theme1.xml" Id="R8ffdeac9fbf6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3774145d64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d499a6c4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428f9f24e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d06d0f13e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3083ca0c3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25c66f6f3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41687f800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