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bd4660fe6742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9b6d0269874f9b"/>
  </p:sldMasterIdLst>
  <p:sldIdLst>
    <p:sldId xmlns:r="http://schemas.openxmlformats.org/officeDocument/2006/relationships" id="256" r:id="Rb3d4f0b3e5404861"/>
    <p:sldId xmlns:r="http://schemas.openxmlformats.org/officeDocument/2006/relationships" id="257" r:id="R9ab8219714904c23"/>
    <p:sldId xmlns:r="http://schemas.openxmlformats.org/officeDocument/2006/relationships" id="258" r:id="R3cc02cb17ba24f8e"/>
    <p:sldId xmlns:r="http://schemas.openxmlformats.org/officeDocument/2006/relationships" id="259" r:id="Raa49b83be1304cbd"/>
    <p:sldId xmlns:r="http://schemas.openxmlformats.org/officeDocument/2006/relationships" id="260" r:id="Rb2f1eff2773542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9b6d0269874f9b" /><Relationship Type="http://schemas.openxmlformats.org/officeDocument/2006/relationships/slide" Target="/ppt/slides/slide1.xml" Id="Rb3d4f0b3e5404861" /><Relationship Type="http://schemas.openxmlformats.org/officeDocument/2006/relationships/slide" Target="/ppt/slides/slide2.xml" Id="R9ab8219714904c23" /><Relationship Type="http://schemas.openxmlformats.org/officeDocument/2006/relationships/slide" Target="/ppt/slides/slide3.xml" Id="R3cc02cb17ba24f8e" /><Relationship Type="http://schemas.openxmlformats.org/officeDocument/2006/relationships/slide" Target="/ppt/slides/slide4.xml" Id="Raa49b83be1304cbd" /><Relationship Type="http://schemas.openxmlformats.org/officeDocument/2006/relationships/slide" Target="/ppt/slides/slide5.xml" Id="Rb2f1eff2773542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804d1e86044b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291124cad4837" /><Relationship Type="http://schemas.openxmlformats.org/officeDocument/2006/relationships/theme" Target="/ppt/slideMasters/theme/theme1.xml" Id="Rbfd3ad5b25f547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8291124cad48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754f0512a4f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961ce70c945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78b2f573940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b81a3285545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e75cf9f684f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ÅTEIGEN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ÅTEIGEN ENTREPRENØR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Odderheisløyfen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991 808 310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