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241610c29c42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2d874a35464de2"/>
  </p:sldMasterIdLst>
  <p:sldIdLst>
    <p:sldId xmlns:r="http://schemas.openxmlformats.org/officeDocument/2006/relationships" id="256" r:id="R6d8ce033e62140ec"/>
    <p:sldId xmlns:r="http://schemas.openxmlformats.org/officeDocument/2006/relationships" id="257" r:id="R7898571340ed47b0"/>
    <p:sldId xmlns:r="http://schemas.openxmlformats.org/officeDocument/2006/relationships" id="258" r:id="R551bb3c7645f44b2"/>
    <p:sldId xmlns:r="http://schemas.openxmlformats.org/officeDocument/2006/relationships" id="259" r:id="Rc7bbd4e115664894"/>
    <p:sldId xmlns:r="http://schemas.openxmlformats.org/officeDocument/2006/relationships" id="260" r:id="R3b6b4e1b8b774dfa"/>
    <p:sldId xmlns:r="http://schemas.openxmlformats.org/officeDocument/2006/relationships" id="261" r:id="R8aadd01ac9ed4e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2d874a35464de2" /><Relationship Type="http://schemas.openxmlformats.org/officeDocument/2006/relationships/slide" Target="/ppt/slides/slide1.xml" Id="R6d8ce033e62140ec" /><Relationship Type="http://schemas.openxmlformats.org/officeDocument/2006/relationships/slide" Target="/ppt/slides/slide2.xml" Id="R7898571340ed47b0" /><Relationship Type="http://schemas.openxmlformats.org/officeDocument/2006/relationships/slide" Target="/ppt/slides/slide3.xml" Id="R551bb3c7645f44b2" /><Relationship Type="http://schemas.openxmlformats.org/officeDocument/2006/relationships/slide" Target="/ppt/slides/slide4.xml" Id="Rc7bbd4e115664894" /><Relationship Type="http://schemas.openxmlformats.org/officeDocument/2006/relationships/slide" Target="/ppt/slides/slide5.xml" Id="R3b6b4e1b8b774dfa" /><Relationship Type="http://schemas.openxmlformats.org/officeDocument/2006/relationships/slide" Target="/ppt/slides/slide6.xml" Id="R8aadd01ac9ed4e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6eb4e9532b47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9734a8d2a4cd8" /><Relationship Type="http://schemas.openxmlformats.org/officeDocument/2006/relationships/theme" Target="/ppt/slideMasters/theme/theme1.xml" Id="R2d78b1bba0e743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59734a8d2a4c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53b3014f74d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b1ce640944c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5482b6d6643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17bce87ec40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c341b4c8244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bd556514d48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MARKAGARDEN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Skogateigen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4362 Vigrestad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bjorn@bobyggjaren.no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991 828 362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