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59e298b36944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21d64f04b54fad"/>
  </p:sldMasterIdLst>
  <p:sldIdLst>
    <p:sldId xmlns:r="http://schemas.openxmlformats.org/officeDocument/2006/relationships" id="256" r:id="Ra2cd228536a8489c"/>
    <p:sldId xmlns:r="http://schemas.openxmlformats.org/officeDocument/2006/relationships" id="257" r:id="R362acf14445c4c24"/>
    <p:sldId xmlns:r="http://schemas.openxmlformats.org/officeDocument/2006/relationships" id="258" r:id="R161f3fb107ec4f38"/>
    <p:sldId xmlns:r="http://schemas.openxmlformats.org/officeDocument/2006/relationships" id="259" r:id="R1fa89df61fb04fa1"/>
    <p:sldId xmlns:r="http://schemas.openxmlformats.org/officeDocument/2006/relationships" id="260" r:id="R76d3355412354bc9"/>
    <p:sldId xmlns:r="http://schemas.openxmlformats.org/officeDocument/2006/relationships" id="261" r:id="Rf01f1a7f679b4889"/>
    <p:sldId xmlns:r="http://schemas.openxmlformats.org/officeDocument/2006/relationships" id="262" r:id="R2ebc5063f3a647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21d64f04b54fad" /><Relationship Type="http://schemas.openxmlformats.org/officeDocument/2006/relationships/slide" Target="/ppt/slides/slide1.xml" Id="Ra2cd228536a8489c" /><Relationship Type="http://schemas.openxmlformats.org/officeDocument/2006/relationships/slide" Target="/ppt/slides/slide2.xml" Id="R362acf14445c4c24" /><Relationship Type="http://schemas.openxmlformats.org/officeDocument/2006/relationships/slide" Target="/ppt/slides/slide3.xml" Id="R161f3fb107ec4f38" /><Relationship Type="http://schemas.openxmlformats.org/officeDocument/2006/relationships/slide" Target="/ppt/slides/slide4.xml" Id="R1fa89df61fb04fa1" /><Relationship Type="http://schemas.openxmlformats.org/officeDocument/2006/relationships/slide" Target="/ppt/slides/slide5.xml" Id="R76d3355412354bc9" /><Relationship Type="http://schemas.openxmlformats.org/officeDocument/2006/relationships/slide" Target="/ppt/slides/slide6.xml" Id="Rf01f1a7f679b4889" /><Relationship Type="http://schemas.openxmlformats.org/officeDocument/2006/relationships/slide" Target="/ppt/slides/slide7.xml" Id="R2ebc5063f3a647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0793fe012240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df9b5a52ac44c6" /><Relationship Type="http://schemas.openxmlformats.org/officeDocument/2006/relationships/theme" Target="/ppt/slideMasters/theme/theme1.xml" Id="R1dd65e7d010143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df9b5a52ac44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9a9eddebb542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64b642121e4c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75572a9aa847a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a9f716dd6446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5382480c8b454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78781aabd5471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bb0a2d3b1d43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MARKAGARDEN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MARKAGARDEN AS ble etablert [år] og holder til i Vigrestad.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903 665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544 372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900 075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1 572 941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13 559 665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BML INVEST AS  –  55,0 %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WALDELAND OLE  –  45,0 %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Skogateigen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4362 Vigrestad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bjorn@bobyggjaren.no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991 828 362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