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acda4871741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94b77a63884a6f"/>
  </p:sldMasterIdLst>
  <p:sldIdLst>
    <p:sldId xmlns:r="http://schemas.openxmlformats.org/officeDocument/2006/relationships" id="256" r:id="R21f5968751e04162"/>
    <p:sldId xmlns:r="http://schemas.openxmlformats.org/officeDocument/2006/relationships" id="257" r:id="Rfc5a9f5f45034d5a"/>
    <p:sldId xmlns:r="http://schemas.openxmlformats.org/officeDocument/2006/relationships" id="258" r:id="R0058c7ab12934262"/>
    <p:sldId xmlns:r="http://schemas.openxmlformats.org/officeDocument/2006/relationships" id="259" r:id="R26faae1b26bd4d44"/>
    <p:sldId xmlns:r="http://schemas.openxmlformats.org/officeDocument/2006/relationships" id="260" r:id="R614810f687ec496c"/>
    <p:sldId xmlns:r="http://schemas.openxmlformats.org/officeDocument/2006/relationships" id="261" r:id="R446509931a854abb"/>
    <p:sldId xmlns:r="http://schemas.openxmlformats.org/officeDocument/2006/relationships" id="262" r:id="R9d36d80004f242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4b77a63884a6f" /><Relationship Type="http://schemas.openxmlformats.org/officeDocument/2006/relationships/slide" Target="/ppt/slides/slide1.xml" Id="R21f5968751e04162" /><Relationship Type="http://schemas.openxmlformats.org/officeDocument/2006/relationships/slide" Target="/ppt/slides/slide2.xml" Id="Rfc5a9f5f45034d5a" /><Relationship Type="http://schemas.openxmlformats.org/officeDocument/2006/relationships/slide" Target="/ppt/slides/slide3.xml" Id="R0058c7ab12934262" /><Relationship Type="http://schemas.openxmlformats.org/officeDocument/2006/relationships/slide" Target="/ppt/slides/slide4.xml" Id="R26faae1b26bd4d44" /><Relationship Type="http://schemas.openxmlformats.org/officeDocument/2006/relationships/slide" Target="/ppt/slides/slide5.xml" Id="R614810f687ec496c" /><Relationship Type="http://schemas.openxmlformats.org/officeDocument/2006/relationships/slide" Target="/ppt/slides/slide6.xml" Id="R446509931a854abb" /><Relationship Type="http://schemas.openxmlformats.org/officeDocument/2006/relationships/slide" Target="/ppt/slides/slide7.xml" Id="R9d36d80004f242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57a042d701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1bffcbe5a41d1" /><Relationship Type="http://schemas.openxmlformats.org/officeDocument/2006/relationships/theme" Target="/ppt/slideMasters/theme/theme1.xml" Id="R360377dab8b4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41bffcbe5a41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33e3a1a0342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15cfa766f40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d26c9cb8a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bf44b3f64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eabe2ce5e46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480b9ab484e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7f80d87f8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PSO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1 466 856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HAVN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74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post@provide.personal.no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991 861 521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