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1519355e774e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15b41b4d3e45a4"/>
  </p:sldMasterIdLst>
  <p:sldIdLst>
    <p:sldId xmlns:r="http://schemas.openxmlformats.org/officeDocument/2006/relationships" id="256" r:id="Rab6c429aa83b44ba"/>
    <p:sldId xmlns:r="http://schemas.openxmlformats.org/officeDocument/2006/relationships" id="257" r:id="R5e85e365324b44bc"/>
    <p:sldId xmlns:r="http://schemas.openxmlformats.org/officeDocument/2006/relationships" id="258" r:id="Rd4d30dbfe0124ea1"/>
    <p:sldId xmlns:r="http://schemas.openxmlformats.org/officeDocument/2006/relationships" id="259" r:id="R96f5991b654649b4"/>
    <p:sldId xmlns:r="http://schemas.openxmlformats.org/officeDocument/2006/relationships" id="260" r:id="R227741caf645409c"/>
    <p:sldId xmlns:r="http://schemas.openxmlformats.org/officeDocument/2006/relationships" id="261" r:id="R2bb4dcc9db2248cd"/>
    <p:sldId xmlns:r="http://schemas.openxmlformats.org/officeDocument/2006/relationships" id="262" r:id="Re8d9643505a8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5b41b4d3e45a4" /><Relationship Type="http://schemas.openxmlformats.org/officeDocument/2006/relationships/slide" Target="/ppt/slides/slide1.xml" Id="Rab6c429aa83b44ba" /><Relationship Type="http://schemas.openxmlformats.org/officeDocument/2006/relationships/slide" Target="/ppt/slides/slide2.xml" Id="R5e85e365324b44bc" /><Relationship Type="http://schemas.openxmlformats.org/officeDocument/2006/relationships/slide" Target="/ppt/slides/slide3.xml" Id="Rd4d30dbfe0124ea1" /><Relationship Type="http://schemas.openxmlformats.org/officeDocument/2006/relationships/slide" Target="/ppt/slides/slide4.xml" Id="R96f5991b654649b4" /><Relationship Type="http://schemas.openxmlformats.org/officeDocument/2006/relationships/slide" Target="/ppt/slides/slide5.xml" Id="R227741caf645409c" /><Relationship Type="http://schemas.openxmlformats.org/officeDocument/2006/relationships/slide" Target="/ppt/slides/slide6.xml" Id="R2bb4dcc9db2248cd" /><Relationship Type="http://schemas.openxmlformats.org/officeDocument/2006/relationships/slide" Target="/ppt/slides/slide7.xml" Id="Re8d9643505a8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a6dc64e4747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ce0a515cc4215" /><Relationship Type="http://schemas.openxmlformats.org/officeDocument/2006/relationships/theme" Target="/ppt/slideMasters/theme/theme1.xml" Id="R4ef9a9a11b8146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1ce0a515cc42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06fc80d0949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9ddc92fd245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88ae7833d43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1763014d943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abc305a174a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b712a253848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cf0dbb4d840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