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4fb7c6618f42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e714d13ecd4aad"/>
  </p:sldMasterIdLst>
  <p:sldIdLst>
    <p:sldId xmlns:r="http://schemas.openxmlformats.org/officeDocument/2006/relationships" id="256" r:id="R39e5a6f4e1454f31"/>
    <p:sldId xmlns:r="http://schemas.openxmlformats.org/officeDocument/2006/relationships" id="257" r:id="R9509f5c284ef4a6f"/>
    <p:sldId xmlns:r="http://schemas.openxmlformats.org/officeDocument/2006/relationships" id="258" r:id="Rfcb9d1aafe324938"/>
    <p:sldId xmlns:r="http://schemas.openxmlformats.org/officeDocument/2006/relationships" id="259" r:id="R16ac086a370b4afa"/>
    <p:sldId xmlns:r="http://schemas.openxmlformats.org/officeDocument/2006/relationships" id="260" r:id="Re6033d7de43a47c7"/>
    <p:sldId xmlns:r="http://schemas.openxmlformats.org/officeDocument/2006/relationships" id="261" r:id="R3314179a979f4ad8"/>
    <p:sldId xmlns:r="http://schemas.openxmlformats.org/officeDocument/2006/relationships" id="262" r:id="Rf3d933c4d13745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714d13ecd4aad" /><Relationship Type="http://schemas.openxmlformats.org/officeDocument/2006/relationships/slide" Target="/ppt/slides/slide1.xml" Id="R39e5a6f4e1454f31" /><Relationship Type="http://schemas.openxmlformats.org/officeDocument/2006/relationships/slide" Target="/ppt/slides/slide2.xml" Id="R9509f5c284ef4a6f" /><Relationship Type="http://schemas.openxmlformats.org/officeDocument/2006/relationships/slide" Target="/ppt/slides/slide3.xml" Id="Rfcb9d1aafe324938" /><Relationship Type="http://schemas.openxmlformats.org/officeDocument/2006/relationships/slide" Target="/ppt/slides/slide4.xml" Id="R16ac086a370b4afa" /><Relationship Type="http://schemas.openxmlformats.org/officeDocument/2006/relationships/slide" Target="/ppt/slides/slide5.xml" Id="Re6033d7de43a47c7" /><Relationship Type="http://schemas.openxmlformats.org/officeDocument/2006/relationships/slide" Target="/ppt/slides/slide6.xml" Id="R3314179a979f4ad8" /><Relationship Type="http://schemas.openxmlformats.org/officeDocument/2006/relationships/slide" Target="/ppt/slides/slide7.xml" Id="Rf3d933c4d13745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04b23b5d2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eab62024f4ff7" /><Relationship Type="http://schemas.openxmlformats.org/officeDocument/2006/relationships/theme" Target="/ppt/slideMasters/theme/theme1.xml" Id="Rd301619047584c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feab62024f4f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d730aea634d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083ea343f42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3785cf8364f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9ef721f85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e5b6df56a40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179f9abac4a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b758221954c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 &amp; KULTUR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 &amp; KULTUR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MARIKKEN B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HANS PETTER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