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3bab23a59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a18cd0b054eb1"/>
  </p:sldMasterIdLst>
  <p:sldIdLst>
    <p:sldId xmlns:r="http://schemas.openxmlformats.org/officeDocument/2006/relationships" id="256" r:id="R797d531ccb2f464b"/>
    <p:sldId xmlns:r="http://schemas.openxmlformats.org/officeDocument/2006/relationships" id="257" r:id="Rb23b85ddb83e436b"/>
    <p:sldId xmlns:r="http://schemas.openxmlformats.org/officeDocument/2006/relationships" id="258" r:id="Rb410f8f6207a4fe2"/>
    <p:sldId xmlns:r="http://schemas.openxmlformats.org/officeDocument/2006/relationships" id="259" r:id="R6c1c183302b8445b"/>
    <p:sldId xmlns:r="http://schemas.openxmlformats.org/officeDocument/2006/relationships" id="260" r:id="R933bef586a2e482c"/>
    <p:sldId xmlns:r="http://schemas.openxmlformats.org/officeDocument/2006/relationships" id="261" r:id="R1eb040e41f314cac"/>
    <p:sldId xmlns:r="http://schemas.openxmlformats.org/officeDocument/2006/relationships" id="262" r:id="R9a589df20e9d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a18cd0b054eb1" /><Relationship Type="http://schemas.openxmlformats.org/officeDocument/2006/relationships/slide" Target="/ppt/slides/slide1.xml" Id="R797d531ccb2f464b" /><Relationship Type="http://schemas.openxmlformats.org/officeDocument/2006/relationships/slide" Target="/ppt/slides/slide2.xml" Id="Rb23b85ddb83e436b" /><Relationship Type="http://schemas.openxmlformats.org/officeDocument/2006/relationships/slide" Target="/ppt/slides/slide3.xml" Id="Rb410f8f6207a4fe2" /><Relationship Type="http://schemas.openxmlformats.org/officeDocument/2006/relationships/slide" Target="/ppt/slides/slide4.xml" Id="R6c1c183302b8445b" /><Relationship Type="http://schemas.openxmlformats.org/officeDocument/2006/relationships/slide" Target="/ppt/slides/slide5.xml" Id="R933bef586a2e482c" /><Relationship Type="http://schemas.openxmlformats.org/officeDocument/2006/relationships/slide" Target="/ppt/slides/slide6.xml" Id="R1eb040e41f314cac" /><Relationship Type="http://schemas.openxmlformats.org/officeDocument/2006/relationships/slide" Target="/ppt/slides/slide7.xml" Id="R9a589df20e9d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80b9a3bbb41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3625bc2d4baf" /><Relationship Type="http://schemas.openxmlformats.org/officeDocument/2006/relationships/theme" Target="/ppt/slideMasters/theme/theme1.xml" Id="Rd2b0a2937ba9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93625bc2d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9ad12a1d7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409d8dcc0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6fe779411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061b3c89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376d453f3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bcb8a5faf4d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22397e27e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PROSJEKTERING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INDERGÅRD VEGARD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TJELLE-SØRVIK HÅVARD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ESPEN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Angvik Næringspark, Fabrikkvegen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