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c73478ff374a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31cb329d5c4cf5"/>
  </p:sldMasterIdLst>
  <p:sldIdLst>
    <p:sldId xmlns:r="http://schemas.openxmlformats.org/officeDocument/2006/relationships" id="256" r:id="Rabec3800ca794950"/>
    <p:sldId xmlns:r="http://schemas.openxmlformats.org/officeDocument/2006/relationships" id="257" r:id="Rb30a63c006494b4d"/>
    <p:sldId xmlns:r="http://schemas.openxmlformats.org/officeDocument/2006/relationships" id="258" r:id="R4671c6768d534bfa"/>
    <p:sldId xmlns:r="http://schemas.openxmlformats.org/officeDocument/2006/relationships" id="259" r:id="R538c8bf892384be0"/>
    <p:sldId xmlns:r="http://schemas.openxmlformats.org/officeDocument/2006/relationships" id="260" r:id="R030ae342171f4973"/>
    <p:sldId xmlns:r="http://schemas.openxmlformats.org/officeDocument/2006/relationships" id="261" r:id="Rc84c7028d6874831"/>
    <p:sldId xmlns:r="http://schemas.openxmlformats.org/officeDocument/2006/relationships" id="262" r:id="Ra462896c06584d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31cb329d5c4cf5" /><Relationship Type="http://schemas.openxmlformats.org/officeDocument/2006/relationships/slide" Target="/ppt/slides/slide1.xml" Id="Rabec3800ca794950" /><Relationship Type="http://schemas.openxmlformats.org/officeDocument/2006/relationships/slide" Target="/ppt/slides/slide2.xml" Id="Rb30a63c006494b4d" /><Relationship Type="http://schemas.openxmlformats.org/officeDocument/2006/relationships/slide" Target="/ppt/slides/slide3.xml" Id="R4671c6768d534bfa" /><Relationship Type="http://schemas.openxmlformats.org/officeDocument/2006/relationships/slide" Target="/ppt/slides/slide4.xml" Id="R538c8bf892384be0" /><Relationship Type="http://schemas.openxmlformats.org/officeDocument/2006/relationships/slide" Target="/ppt/slides/slide5.xml" Id="R030ae342171f4973" /><Relationship Type="http://schemas.openxmlformats.org/officeDocument/2006/relationships/slide" Target="/ppt/slides/slide6.xml" Id="Rc84c7028d6874831" /><Relationship Type="http://schemas.openxmlformats.org/officeDocument/2006/relationships/slide" Target="/ppt/slides/slide7.xml" Id="Ra462896c06584d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bea144c50c42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8ce49ebd049af" /><Relationship Type="http://schemas.openxmlformats.org/officeDocument/2006/relationships/theme" Target="/ppt/slideMasters/theme/theme1.xml" Id="R795c59cf349c48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a8ce49ebd049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1737e48f548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e2ad6cecf48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805d6b32c4a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8935d3a1c44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c4c28eb2a4a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c8766a8064c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db9209f534a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MØRE ELEKTROSERVICE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ELEKTROSERVICE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MØRE ELEKTROSERVICE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ELEKTROSERVICE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ELEKTROSERVICE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ELEKTROSERVICE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17 900 789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529 520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436 852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5 281 592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9 313 546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ELEKTROSERVICE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ØSTREM KJETIL  –  46,0 %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STREMCO HOLDING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SANDANGER ARNE MORTEN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THORVIK OLAV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ELEKTROSERVICE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Hundsværgata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6008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www.moreelektroservice.no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991 965 742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ELEKTROSERVICE AS</a:t>
            </a:r>
          </a:p>
        </p:txBody>
      </p:sp>
    </p:spTree>
  </p:cSld>
  <p:clrMapOvr>
    <a:masterClrMapping xmlns:a="http://schemas.openxmlformats.org/drawingml/2006/main"/>
  </p:clrMapOvr>
</p:sld>
</file>