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652e63b5074c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1ebf70bad749bb"/>
  </p:sldMasterIdLst>
  <p:sldIdLst>
    <p:sldId xmlns:r="http://schemas.openxmlformats.org/officeDocument/2006/relationships" id="256" r:id="Re9b965b238f9440b"/>
    <p:sldId xmlns:r="http://schemas.openxmlformats.org/officeDocument/2006/relationships" id="257" r:id="R0fbc42bac92c4e7f"/>
    <p:sldId xmlns:r="http://schemas.openxmlformats.org/officeDocument/2006/relationships" id="258" r:id="R4d0442679dd74226"/>
    <p:sldId xmlns:r="http://schemas.openxmlformats.org/officeDocument/2006/relationships" id="259" r:id="R6bad03bb33c44903"/>
    <p:sldId xmlns:r="http://schemas.openxmlformats.org/officeDocument/2006/relationships" id="260" r:id="R607e1a507eaa4dd9"/>
    <p:sldId xmlns:r="http://schemas.openxmlformats.org/officeDocument/2006/relationships" id="261" r:id="Rcdb0d88707214ba8"/>
    <p:sldId xmlns:r="http://schemas.openxmlformats.org/officeDocument/2006/relationships" id="262" r:id="R0ce861c71aa443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1ebf70bad749bb" /><Relationship Type="http://schemas.openxmlformats.org/officeDocument/2006/relationships/slide" Target="/ppt/slides/slide1.xml" Id="Re9b965b238f9440b" /><Relationship Type="http://schemas.openxmlformats.org/officeDocument/2006/relationships/slide" Target="/ppt/slides/slide2.xml" Id="R0fbc42bac92c4e7f" /><Relationship Type="http://schemas.openxmlformats.org/officeDocument/2006/relationships/slide" Target="/ppt/slides/slide3.xml" Id="R4d0442679dd74226" /><Relationship Type="http://schemas.openxmlformats.org/officeDocument/2006/relationships/slide" Target="/ppt/slides/slide4.xml" Id="R6bad03bb33c44903" /><Relationship Type="http://schemas.openxmlformats.org/officeDocument/2006/relationships/slide" Target="/ppt/slides/slide5.xml" Id="R607e1a507eaa4dd9" /><Relationship Type="http://schemas.openxmlformats.org/officeDocument/2006/relationships/slide" Target="/ppt/slides/slide6.xml" Id="Rcdb0d88707214ba8" /><Relationship Type="http://schemas.openxmlformats.org/officeDocument/2006/relationships/slide" Target="/ppt/slides/slide7.xml" Id="R0ce861c71aa443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23b22338664f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f8f8a34e74719" /><Relationship Type="http://schemas.openxmlformats.org/officeDocument/2006/relationships/theme" Target="/ppt/slideMasters/theme/theme1.xml" Id="Rb57894894b4241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6f8f8a34e747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dced945dc4b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50e8ff3d34f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eb32d369a4d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357379bfa47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84ccf9f4741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7aa4e341f4f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0b7cd757348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ANUPA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1 780 761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6 432 361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6 795 163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TORE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Mayenvegen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ta@anupa.no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992 027 770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