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475e65d03d48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859232018f4c5c"/>
  </p:sldMasterIdLst>
  <p:sldIdLst>
    <p:sldId xmlns:r="http://schemas.openxmlformats.org/officeDocument/2006/relationships" id="256" r:id="R47d162709a1741e2"/>
    <p:sldId xmlns:r="http://schemas.openxmlformats.org/officeDocument/2006/relationships" id="257" r:id="Rb11b56d9a3ce4384"/>
    <p:sldId xmlns:r="http://schemas.openxmlformats.org/officeDocument/2006/relationships" id="258" r:id="Ra35219f6df5b4686"/>
    <p:sldId xmlns:r="http://schemas.openxmlformats.org/officeDocument/2006/relationships" id="259" r:id="R1df05c904e3b4626"/>
    <p:sldId xmlns:r="http://schemas.openxmlformats.org/officeDocument/2006/relationships" id="260" r:id="Rac768ea8fd0640b8"/>
    <p:sldId xmlns:r="http://schemas.openxmlformats.org/officeDocument/2006/relationships" id="261" r:id="R2023aff99b6e42b1"/>
    <p:sldId xmlns:r="http://schemas.openxmlformats.org/officeDocument/2006/relationships" id="262" r:id="Rd539fc066da84f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859232018f4c5c" /><Relationship Type="http://schemas.openxmlformats.org/officeDocument/2006/relationships/slide" Target="/ppt/slides/slide1.xml" Id="R47d162709a1741e2" /><Relationship Type="http://schemas.openxmlformats.org/officeDocument/2006/relationships/slide" Target="/ppt/slides/slide2.xml" Id="Rb11b56d9a3ce4384" /><Relationship Type="http://schemas.openxmlformats.org/officeDocument/2006/relationships/slide" Target="/ppt/slides/slide3.xml" Id="Ra35219f6df5b4686" /><Relationship Type="http://schemas.openxmlformats.org/officeDocument/2006/relationships/slide" Target="/ppt/slides/slide4.xml" Id="R1df05c904e3b4626" /><Relationship Type="http://schemas.openxmlformats.org/officeDocument/2006/relationships/slide" Target="/ppt/slides/slide5.xml" Id="Rac768ea8fd0640b8" /><Relationship Type="http://schemas.openxmlformats.org/officeDocument/2006/relationships/slide" Target="/ppt/slides/slide6.xml" Id="R2023aff99b6e42b1" /><Relationship Type="http://schemas.openxmlformats.org/officeDocument/2006/relationships/slide" Target="/ppt/slides/slide7.xml" Id="Rd539fc066da84f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278a69cb3f4b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9a7b6b88d44c34" /><Relationship Type="http://schemas.openxmlformats.org/officeDocument/2006/relationships/theme" Target="/ppt/slideMasters/theme/theme1.xml" Id="R8fa7fd511bdc4af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9a7b6b88d44c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7205f0af55446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fc0a99e14243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e0b45d40ed4f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4beb97f99446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6e4aa95609461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3f415d56bb4b0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f8e43e4d3e40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KROSSHAUG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KROSSHAUG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KROSSHAUG AS ble etablert [år] og holder til i Finnøy.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KROSSHAUG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KROSSHAUG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KROSSHAUG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−55 209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1 766 307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12 469 009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12 577 185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KROSSHAUG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LANDA JON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KROSSHAUG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Reilstadvegen 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4160 Finnøy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992 053 607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KROSSHAUG AS</a:t>
            </a:r>
          </a:p>
        </p:txBody>
      </p:sp>
    </p:spTree>
  </p:cSld>
  <p:clrMapOvr>
    <a:masterClrMapping xmlns:a="http://schemas.openxmlformats.org/drawingml/2006/main"/>
  </p:clrMapOvr>
</p:sld>
</file>