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1bed5cd31c946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b204687745544ac"/>
  </p:sldMasterIdLst>
  <p:sldIdLst>
    <p:sldId xmlns:r="http://schemas.openxmlformats.org/officeDocument/2006/relationships" id="256" r:id="R55ac7264023a4041"/>
    <p:sldId xmlns:r="http://schemas.openxmlformats.org/officeDocument/2006/relationships" id="257" r:id="R5550095fdc3d4173"/>
    <p:sldId xmlns:r="http://schemas.openxmlformats.org/officeDocument/2006/relationships" id="258" r:id="Re4960b20ff37417d"/>
    <p:sldId xmlns:r="http://schemas.openxmlformats.org/officeDocument/2006/relationships" id="259" r:id="R337f38a35f304911"/>
    <p:sldId xmlns:r="http://schemas.openxmlformats.org/officeDocument/2006/relationships" id="260" r:id="R60d1443262a04776"/>
    <p:sldId xmlns:r="http://schemas.openxmlformats.org/officeDocument/2006/relationships" id="261" r:id="R2e439d7c329f4826"/>
    <p:sldId xmlns:r="http://schemas.openxmlformats.org/officeDocument/2006/relationships" id="262" r:id="Rb726c8b6b97c4a4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204687745544ac" /><Relationship Type="http://schemas.openxmlformats.org/officeDocument/2006/relationships/slide" Target="/ppt/slides/slide1.xml" Id="R55ac7264023a4041" /><Relationship Type="http://schemas.openxmlformats.org/officeDocument/2006/relationships/slide" Target="/ppt/slides/slide2.xml" Id="R5550095fdc3d4173" /><Relationship Type="http://schemas.openxmlformats.org/officeDocument/2006/relationships/slide" Target="/ppt/slides/slide3.xml" Id="Re4960b20ff37417d" /><Relationship Type="http://schemas.openxmlformats.org/officeDocument/2006/relationships/slide" Target="/ppt/slides/slide4.xml" Id="R337f38a35f304911" /><Relationship Type="http://schemas.openxmlformats.org/officeDocument/2006/relationships/slide" Target="/ppt/slides/slide5.xml" Id="R60d1443262a04776" /><Relationship Type="http://schemas.openxmlformats.org/officeDocument/2006/relationships/slide" Target="/ppt/slides/slide6.xml" Id="R2e439d7c329f4826" /><Relationship Type="http://schemas.openxmlformats.org/officeDocument/2006/relationships/slide" Target="/ppt/slides/slide7.xml" Id="Rb726c8b6b97c4a4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91ff5827d5486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b0db2bff334fc0" /><Relationship Type="http://schemas.openxmlformats.org/officeDocument/2006/relationships/theme" Target="/ppt/slideMasters/theme/theme1.xml" Id="Read07eb46ef0478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bb0db2bff334fc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11fa8225e047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8d1cc569e14f5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655aee01ea4eb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96643afa564c4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eb1ef07e8e48c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df22a9769e456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6cddfcde794d4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 LØNNING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 LØNNING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 LØNNING INVEST AS ble etablert [år] og holder til i Bømlo.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 LØNNING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 LØNNING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 LØNNING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674 016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665 925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32 907 944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32 460 041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34 921 372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 LØNNING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LØNNING 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 LØNNING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Vodlavegen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5443 Bømlo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992 072 016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 LØNNING INVEST AS</a:t>
            </a:r>
          </a:p>
        </p:txBody>
      </p:sp>
    </p:spTree>
  </p:cSld>
  <p:clrMapOvr>
    <a:masterClrMapping xmlns:a="http://schemas.openxmlformats.org/drawingml/2006/main"/>
  </p:clrMapOvr>
</p:sld>
</file>