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f55f1e3b95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34537e8334417"/>
  </p:sldMasterIdLst>
  <p:sldIdLst>
    <p:sldId xmlns:r="http://schemas.openxmlformats.org/officeDocument/2006/relationships" id="256" r:id="R237e426a0e154623"/>
    <p:sldId xmlns:r="http://schemas.openxmlformats.org/officeDocument/2006/relationships" id="257" r:id="Rcf28d6c0b9c64f40"/>
    <p:sldId xmlns:r="http://schemas.openxmlformats.org/officeDocument/2006/relationships" id="258" r:id="R38456a58508748d2"/>
    <p:sldId xmlns:r="http://schemas.openxmlformats.org/officeDocument/2006/relationships" id="259" r:id="R31a9f454cf2d4bbc"/>
    <p:sldId xmlns:r="http://schemas.openxmlformats.org/officeDocument/2006/relationships" id="260" r:id="R05336a37704e460e"/>
    <p:sldId xmlns:r="http://schemas.openxmlformats.org/officeDocument/2006/relationships" id="261" r:id="Ra43572b4c9fc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34537e8334417" /><Relationship Type="http://schemas.openxmlformats.org/officeDocument/2006/relationships/slide" Target="/ppt/slides/slide1.xml" Id="R237e426a0e154623" /><Relationship Type="http://schemas.openxmlformats.org/officeDocument/2006/relationships/slide" Target="/ppt/slides/slide2.xml" Id="Rcf28d6c0b9c64f40" /><Relationship Type="http://schemas.openxmlformats.org/officeDocument/2006/relationships/slide" Target="/ppt/slides/slide3.xml" Id="R38456a58508748d2" /><Relationship Type="http://schemas.openxmlformats.org/officeDocument/2006/relationships/slide" Target="/ppt/slides/slide4.xml" Id="R31a9f454cf2d4bbc" /><Relationship Type="http://schemas.openxmlformats.org/officeDocument/2006/relationships/slide" Target="/ppt/slides/slide5.xml" Id="R05336a37704e460e" /><Relationship Type="http://schemas.openxmlformats.org/officeDocument/2006/relationships/slide" Target="/ppt/slides/slide6.xml" Id="Ra43572b4c9fc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542af37564d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1ad3c4cfb49bc" /><Relationship Type="http://schemas.openxmlformats.org/officeDocument/2006/relationships/theme" Target="/ppt/slideMasters/theme/theme1.xml" Id="Rd67262558728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1ad3c4cfb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ce53a65f241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a661eb3b6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de360c5fb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9d9fd510b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eea10abf44d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a757301e542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