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d2c2cd95042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f10041558e4f93"/>
  </p:sldMasterIdLst>
  <p:sldIdLst>
    <p:sldId xmlns:r="http://schemas.openxmlformats.org/officeDocument/2006/relationships" id="256" r:id="R271de15d94314898"/>
    <p:sldId xmlns:r="http://schemas.openxmlformats.org/officeDocument/2006/relationships" id="257" r:id="R5f5af10979da4c7d"/>
    <p:sldId xmlns:r="http://schemas.openxmlformats.org/officeDocument/2006/relationships" id="258" r:id="R3df8b753e0e34da2"/>
    <p:sldId xmlns:r="http://schemas.openxmlformats.org/officeDocument/2006/relationships" id="259" r:id="R3175947f9b0646dd"/>
    <p:sldId xmlns:r="http://schemas.openxmlformats.org/officeDocument/2006/relationships" id="260" r:id="R4dc36debcb134404"/>
    <p:sldId xmlns:r="http://schemas.openxmlformats.org/officeDocument/2006/relationships" id="261" r:id="R5f2abe2159d842e7"/>
    <p:sldId xmlns:r="http://schemas.openxmlformats.org/officeDocument/2006/relationships" id="262" r:id="R6e06cb4a2c6e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f10041558e4f93" /><Relationship Type="http://schemas.openxmlformats.org/officeDocument/2006/relationships/slide" Target="/ppt/slides/slide1.xml" Id="R271de15d94314898" /><Relationship Type="http://schemas.openxmlformats.org/officeDocument/2006/relationships/slide" Target="/ppt/slides/slide2.xml" Id="R5f5af10979da4c7d" /><Relationship Type="http://schemas.openxmlformats.org/officeDocument/2006/relationships/slide" Target="/ppt/slides/slide3.xml" Id="R3df8b753e0e34da2" /><Relationship Type="http://schemas.openxmlformats.org/officeDocument/2006/relationships/slide" Target="/ppt/slides/slide4.xml" Id="R3175947f9b0646dd" /><Relationship Type="http://schemas.openxmlformats.org/officeDocument/2006/relationships/slide" Target="/ppt/slides/slide5.xml" Id="R4dc36debcb134404" /><Relationship Type="http://schemas.openxmlformats.org/officeDocument/2006/relationships/slide" Target="/ppt/slides/slide6.xml" Id="R5f2abe2159d842e7" /><Relationship Type="http://schemas.openxmlformats.org/officeDocument/2006/relationships/slide" Target="/ppt/slides/slide7.xml" Id="R6e06cb4a2c6e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390aea87148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0b1c099944c12" /><Relationship Type="http://schemas.openxmlformats.org/officeDocument/2006/relationships/theme" Target="/ppt/slideMasters/theme/theme1.xml" Id="Rcaa6b87e810849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b0b1c09994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7895070a945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566a6f836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8de4c0e09e4b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7a861923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5ef915a7949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3d44ae7d840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cff442c0940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 KIRKEBY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 KIRKEBY INVEST AS ble etablert [år] og holder til i Slependen.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3 694 783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3 463 943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3 480 069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47 175 227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51 189 135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EIVIND ANCHERSEN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 SYNNØVE ANCHERSEN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Åsløkkveien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1341 Slependen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pere-an@online.no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992 081 821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 KIRKEBY INVEST AS</a:t>
            </a:r>
          </a:p>
        </p:txBody>
      </p:sp>
    </p:spTree>
  </p:cSld>
  <p:clrMapOvr>
    <a:masterClrMapping xmlns:a="http://schemas.openxmlformats.org/drawingml/2006/main"/>
  </p:clrMapOvr>
</p:sld>
</file>