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afd775f52b4f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ce4eb4dc424d5f"/>
  </p:sldMasterIdLst>
  <p:sldIdLst>
    <p:sldId xmlns:r="http://schemas.openxmlformats.org/officeDocument/2006/relationships" id="256" r:id="R19c65ce8ae344db2"/>
    <p:sldId xmlns:r="http://schemas.openxmlformats.org/officeDocument/2006/relationships" id="257" r:id="R1a3ef6963eb94ae3"/>
    <p:sldId xmlns:r="http://schemas.openxmlformats.org/officeDocument/2006/relationships" id="258" r:id="Ra347b968b263475d"/>
    <p:sldId xmlns:r="http://schemas.openxmlformats.org/officeDocument/2006/relationships" id="259" r:id="R9ce091a8108a452c"/>
    <p:sldId xmlns:r="http://schemas.openxmlformats.org/officeDocument/2006/relationships" id="260" r:id="R57de57f0195e4ada"/>
    <p:sldId xmlns:r="http://schemas.openxmlformats.org/officeDocument/2006/relationships" id="261" r:id="Ra91c4474fbad42b8"/>
    <p:sldId xmlns:r="http://schemas.openxmlformats.org/officeDocument/2006/relationships" id="262" r:id="R4a65e13cf9af4b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e4eb4dc424d5f" /><Relationship Type="http://schemas.openxmlformats.org/officeDocument/2006/relationships/slide" Target="/ppt/slides/slide1.xml" Id="R19c65ce8ae344db2" /><Relationship Type="http://schemas.openxmlformats.org/officeDocument/2006/relationships/slide" Target="/ppt/slides/slide2.xml" Id="R1a3ef6963eb94ae3" /><Relationship Type="http://schemas.openxmlformats.org/officeDocument/2006/relationships/slide" Target="/ppt/slides/slide3.xml" Id="Ra347b968b263475d" /><Relationship Type="http://schemas.openxmlformats.org/officeDocument/2006/relationships/slide" Target="/ppt/slides/slide4.xml" Id="R9ce091a8108a452c" /><Relationship Type="http://schemas.openxmlformats.org/officeDocument/2006/relationships/slide" Target="/ppt/slides/slide5.xml" Id="R57de57f0195e4ada" /><Relationship Type="http://schemas.openxmlformats.org/officeDocument/2006/relationships/slide" Target="/ppt/slides/slide6.xml" Id="Ra91c4474fbad42b8" /><Relationship Type="http://schemas.openxmlformats.org/officeDocument/2006/relationships/slide" Target="/ppt/slides/slide7.xml" Id="R4a65e13cf9af4b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68daf2a94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f7d44c99e48bc" /><Relationship Type="http://schemas.openxmlformats.org/officeDocument/2006/relationships/theme" Target="/ppt/slideMasters/theme/theme1.xml" Id="R5d0efdb0749c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f7d44c99e48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e0918810441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ecab0f8c64d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8dd2ba396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6a6d1bdc8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2f6f141394e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2f9fcb0d341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307899ec948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