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4c9471840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ab47b4c174779"/>
  </p:sldMasterIdLst>
  <p:sldIdLst>
    <p:sldId xmlns:r="http://schemas.openxmlformats.org/officeDocument/2006/relationships" id="256" r:id="R9cf34005d28b45f9"/>
    <p:sldId xmlns:r="http://schemas.openxmlformats.org/officeDocument/2006/relationships" id="257" r:id="Ra225b8d24d8746a4"/>
    <p:sldId xmlns:r="http://schemas.openxmlformats.org/officeDocument/2006/relationships" id="258" r:id="R1282c23f8e264d11"/>
    <p:sldId xmlns:r="http://schemas.openxmlformats.org/officeDocument/2006/relationships" id="259" r:id="Rb05548d93ee0451b"/>
    <p:sldId xmlns:r="http://schemas.openxmlformats.org/officeDocument/2006/relationships" id="260" r:id="R98efc9f547fd454b"/>
    <p:sldId xmlns:r="http://schemas.openxmlformats.org/officeDocument/2006/relationships" id="261" r:id="Rb979ed4ffa2d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ab47b4c174779" /><Relationship Type="http://schemas.openxmlformats.org/officeDocument/2006/relationships/slide" Target="/ppt/slides/slide1.xml" Id="R9cf34005d28b45f9" /><Relationship Type="http://schemas.openxmlformats.org/officeDocument/2006/relationships/slide" Target="/ppt/slides/slide2.xml" Id="Ra225b8d24d8746a4" /><Relationship Type="http://schemas.openxmlformats.org/officeDocument/2006/relationships/slide" Target="/ppt/slides/slide3.xml" Id="R1282c23f8e264d11" /><Relationship Type="http://schemas.openxmlformats.org/officeDocument/2006/relationships/slide" Target="/ppt/slides/slide4.xml" Id="Rb05548d93ee0451b" /><Relationship Type="http://schemas.openxmlformats.org/officeDocument/2006/relationships/slide" Target="/ppt/slides/slide5.xml" Id="R98efc9f547fd454b" /><Relationship Type="http://schemas.openxmlformats.org/officeDocument/2006/relationships/slide" Target="/ppt/slides/slide6.xml" Id="Rb979ed4ffa2d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ecd2b3932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9e24c229d4019" /><Relationship Type="http://schemas.openxmlformats.org/officeDocument/2006/relationships/theme" Target="/ppt/slideMasters/theme/theme1.xml" Id="R526bb896c500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9e24c229d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8364bf0f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269cacd98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b3ac179b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29150f56e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5969538c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19efaf21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NOMACO HOLDING AS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EINEVOLL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INVEST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INVESTERING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