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0b853a629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e1d66a8bb4979"/>
  </p:sldMasterIdLst>
  <p:sldIdLst>
    <p:sldId xmlns:r="http://schemas.openxmlformats.org/officeDocument/2006/relationships" id="256" r:id="R06651e070fb74e66"/>
    <p:sldId xmlns:r="http://schemas.openxmlformats.org/officeDocument/2006/relationships" id="257" r:id="R0109bd8158d74d6c"/>
    <p:sldId xmlns:r="http://schemas.openxmlformats.org/officeDocument/2006/relationships" id="258" r:id="R9b7cab11a19d43e9"/>
    <p:sldId xmlns:r="http://schemas.openxmlformats.org/officeDocument/2006/relationships" id="259" r:id="R6f0c589e6ba64969"/>
    <p:sldId xmlns:r="http://schemas.openxmlformats.org/officeDocument/2006/relationships" id="260" r:id="R11303c78244942ac"/>
    <p:sldId xmlns:r="http://schemas.openxmlformats.org/officeDocument/2006/relationships" id="261" r:id="Rb768322b0d584c4c"/>
    <p:sldId xmlns:r="http://schemas.openxmlformats.org/officeDocument/2006/relationships" id="262" r:id="R34badf2ebd91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e1d66a8bb4979" /><Relationship Type="http://schemas.openxmlformats.org/officeDocument/2006/relationships/slide" Target="/ppt/slides/slide1.xml" Id="R06651e070fb74e66" /><Relationship Type="http://schemas.openxmlformats.org/officeDocument/2006/relationships/slide" Target="/ppt/slides/slide2.xml" Id="R0109bd8158d74d6c" /><Relationship Type="http://schemas.openxmlformats.org/officeDocument/2006/relationships/slide" Target="/ppt/slides/slide3.xml" Id="R9b7cab11a19d43e9" /><Relationship Type="http://schemas.openxmlformats.org/officeDocument/2006/relationships/slide" Target="/ppt/slides/slide4.xml" Id="R6f0c589e6ba64969" /><Relationship Type="http://schemas.openxmlformats.org/officeDocument/2006/relationships/slide" Target="/ppt/slides/slide5.xml" Id="R11303c78244942ac" /><Relationship Type="http://schemas.openxmlformats.org/officeDocument/2006/relationships/slide" Target="/ppt/slides/slide6.xml" Id="Rb768322b0d584c4c" /><Relationship Type="http://schemas.openxmlformats.org/officeDocument/2006/relationships/slide" Target="/ppt/slides/slide7.xml" Id="R34badf2ebd91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1ccbed09c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95a6aef494496" /><Relationship Type="http://schemas.openxmlformats.org/officeDocument/2006/relationships/theme" Target="/ppt/slideMasters/theme/theme1.xml" Id="R9e2740385285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95a6aef49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82204cffb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5e92e3f77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cf0dd9024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e1379594849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aaa6e80184c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496bf9484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86910254a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